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notesSlides/notesSlide1.xml" ContentType="application/vnd.openxmlformats-officedocument.presentationml.notesSlide+xml"/>
  <Override PartName="/ppt/media/image25.jpeg" ContentType="image/jpeg"/>
  <Override PartName="/ppt/media/image26.jpeg" ContentType="image/jpeg"/>
  <Override PartName="/ppt/notesSlides/notesSlide2.xml" ContentType="application/vnd.openxmlformats-officedocument.presentationml.notesSlide+xml"/>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1CB"/>
          </a:solidFill>
        </a:fill>
      </a:tcStyle>
    </a:wholeTbl>
    <a:band2H>
      <a:tcTxStyle b="def" i="def"/>
      <a:tcStyle>
        <a:tcBdr/>
        <a:fill>
          <a:solidFill>
            <a:srgbClr val="F2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6D0"/>
          </a:solidFill>
        </a:fill>
      </a:tcStyle>
    </a:wholeTbl>
    <a:band2H>
      <a:tcTxStyle b="def" i="def"/>
      <a:tcStyle>
        <a:tcBdr/>
        <a:fill>
          <a:solidFill>
            <a:srgbClr val="EDEC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0"/>
          </a:solidFill>
        </a:fill>
      </a:tcStyle>
    </a:wholeTbl>
    <a:band2H>
      <a:tcTxStyle b="def" i="def"/>
      <a:tcStyle>
        <a:tcBdr/>
        <a:fill>
          <a:solidFill>
            <a:srgbClr val="EAEB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ph type="sldImg"/>
          </p:nvPr>
        </p:nvSpPr>
        <p:spPr>
          <a:xfrm>
            <a:off x="1143000" y="685800"/>
            <a:ext cx="4572000" cy="3429000"/>
          </a:xfrm>
          <a:prstGeom prst="rect">
            <a:avLst/>
          </a:prstGeom>
        </p:spPr>
        <p:txBody>
          <a:bodyPr/>
          <a:lstStyle/>
          <a:p>
            <a:pPr/>
          </a:p>
        </p:txBody>
      </p:sp>
      <p:sp>
        <p:nvSpPr>
          <p:cNvPr id="270" name="Shape 2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sldImg"/>
          </p:nvPr>
        </p:nvSpPr>
        <p:spPr>
          <a:prstGeom prst="rect">
            <a:avLst/>
          </a:prstGeom>
        </p:spPr>
        <p:txBody>
          <a:bodyPr/>
          <a:lstStyle/>
          <a:p>
            <a:pPr/>
          </a:p>
        </p:txBody>
      </p:sp>
      <p:sp>
        <p:nvSpPr>
          <p:cNvPr id="406" name="Shape 406"/>
          <p:cNvSpPr/>
          <p:nvPr>
            <p:ph type="body" sz="quarter" idx="1"/>
          </p:nvPr>
        </p:nvSpPr>
        <p:spPr>
          <a:prstGeom prst="rect">
            <a:avLst/>
          </a:prstGeom>
        </p:spPr>
        <p:txBody>
          <a:bodyPr/>
          <a:lstStyle/>
          <a:p>
            <a:pPr/>
            <a:r>
              <a:t>American Academy of Neurology definition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10% decrease in stiffness after 30 min ice, however effect lasts less than 1 hour</a:t>
            </a:r>
          </a:p>
          <a:p>
            <a:pPr/>
            <a:r>
              <a:t>Deep heating 1.5 watts/cm2 Ultrasound 20% better for increased extensibility with stretching than stretching alone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21" name="Group 9"/>
          <p:cNvGrpSpPr/>
          <p:nvPr/>
        </p:nvGrpSpPr>
        <p:grpSpPr>
          <a:xfrm>
            <a:off x="0" y="-1"/>
            <a:ext cx="12188825" cy="6872229"/>
            <a:chOff x="0" y="0"/>
            <a:chExt cx="12188825" cy="6872227"/>
          </a:xfrm>
        </p:grpSpPr>
        <p:pic>
          <p:nvPicPr>
            <p:cNvPr id="17" name="Picture 8" descr="Picture 8"/>
            <p:cNvPicPr>
              <a:picLocks noChangeAspect="1"/>
            </p:cNvPicPr>
            <p:nvPr/>
          </p:nvPicPr>
          <p:blipFill>
            <a:blip r:embed="rId2">
              <a:extLst/>
            </a:blip>
            <a:stretch>
              <a:fillRect/>
            </a:stretch>
          </p:blipFill>
          <p:spPr>
            <a:xfrm>
              <a:off x="0" y="-1"/>
              <a:ext cx="12188825" cy="6856218"/>
            </a:xfrm>
            <a:prstGeom prst="rect">
              <a:avLst/>
            </a:prstGeom>
            <a:ln w="12700" cap="flat">
              <a:noFill/>
              <a:miter lim="400000"/>
            </a:ln>
            <a:effectLst/>
          </p:spPr>
        </p:pic>
        <p:sp>
          <p:nvSpPr>
            <p:cNvPr id="18" name="Rectangle 25"/>
            <p:cNvSpPr/>
            <p:nvPr/>
          </p:nvSpPr>
          <p:spPr>
            <a:xfrm>
              <a:off x="2328331" y="1540930"/>
              <a:ext cx="7543805" cy="3835405"/>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9" name="Picture 16" descr="Picture 16"/>
            <p:cNvPicPr>
              <a:picLocks noChangeAspect="1"/>
            </p:cNvPicPr>
            <p:nvPr/>
          </p:nvPicPr>
          <p:blipFill>
            <a:blip r:embed="rId3">
              <a:extLst/>
            </a:blip>
            <a:srcRect l="2" t="0" r="47673" b="0"/>
            <a:stretch>
              <a:fillRect/>
            </a:stretch>
          </p:blipFill>
          <p:spPr>
            <a:xfrm rot="5400000">
              <a:off x="5245266" y="530352"/>
              <a:ext cx="1673355" cy="612650"/>
            </a:xfrm>
            <a:prstGeom prst="rect">
              <a:avLst/>
            </a:prstGeom>
            <a:ln w="12700" cap="flat">
              <a:noFill/>
              <a:miter lim="400000"/>
            </a:ln>
            <a:effectLst/>
          </p:spPr>
        </p:pic>
        <p:pic>
          <p:nvPicPr>
            <p:cNvPr id="20" name="Picture 17" descr="Picture 17"/>
            <p:cNvPicPr>
              <a:picLocks noChangeAspect="1"/>
            </p:cNvPicPr>
            <p:nvPr/>
          </p:nvPicPr>
          <p:blipFill>
            <a:blip r:embed="rId3">
              <a:extLst/>
            </a:blip>
            <a:srcRect l="0" t="0" r="48819" b="0"/>
            <a:stretch>
              <a:fillRect/>
            </a:stretch>
          </p:blipFill>
          <p:spPr>
            <a:xfrm rot="5400000">
              <a:off x="5263554" y="5747514"/>
              <a:ext cx="1636780" cy="612650"/>
            </a:xfrm>
            <a:prstGeom prst="rect">
              <a:avLst/>
            </a:prstGeom>
            <a:ln w="12700" cap="flat">
              <a:noFill/>
              <a:miter lim="400000"/>
            </a:ln>
            <a:effectLst/>
          </p:spPr>
        </p:pic>
      </p:grpSp>
      <p:sp>
        <p:nvSpPr>
          <p:cNvPr id="22" name="Title Text"/>
          <p:cNvSpPr txBox="1"/>
          <p:nvPr>
            <p:ph type="title"/>
          </p:nvPr>
        </p:nvSpPr>
        <p:spPr>
          <a:xfrm>
            <a:off x="2692398" y="1871129"/>
            <a:ext cx="6815671" cy="1515536"/>
          </a:xfrm>
          <a:prstGeom prst="rect">
            <a:avLst/>
          </a:prstGeom>
        </p:spPr>
        <p:txBody>
          <a:bodyPr anchor="b"/>
          <a:lstStyle>
            <a:lvl1pPr>
              <a:defRPr sz="5400"/>
            </a:lvl1pPr>
          </a:lstStyle>
          <a:p>
            <a:pPr/>
            <a:r>
              <a:t>Title Text</a:t>
            </a:r>
          </a:p>
        </p:txBody>
      </p:sp>
      <p:sp>
        <p:nvSpPr>
          <p:cNvPr id="23" name="Body Level One…"/>
          <p:cNvSpPr txBox="1"/>
          <p:nvPr>
            <p:ph type="body" sz="quarter" idx="1"/>
          </p:nvPr>
        </p:nvSpPr>
        <p:spPr>
          <a:xfrm>
            <a:off x="2692398" y="3657596"/>
            <a:ext cx="6815671" cy="1320804"/>
          </a:xfrm>
          <a:prstGeom prst="rect">
            <a:avLst/>
          </a:prstGeom>
        </p:spPr>
        <p:txBody>
          <a:bodyPr/>
          <a:lstStyle>
            <a:lvl1pPr marL="0" indent="0" algn="ctr">
              <a:buClrTx/>
              <a:buSzTx/>
              <a:buFontTx/>
              <a:buNone/>
              <a:defRPr sz="2100">
                <a:solidFill>
                  <a:srgbClr val="000000"/>
                </a:solidFill>
              </a:defRPr>
            </a:lvl1pPr>
            <a:lvl2pPr marL="0" indent="0" algn="ctr">
              <a:buClrTx/>
              <a:buSzTx/>
              <a:buFontTx/>
              <a:buNone/>
              <a:defRPr sz="2100">
                <a:solidFill>
                  <a:srgbClr val="000000"/>
                </a:solidFill>
              </a:defRPr>
            </a:lvl2pPr>
            <a:lvl3pPr marL="0" indent="0" algn="ctr">
              <a:buClrTx/>
              <a:buSzTx/>
              <a:buFontTx/>
              <a:buNone/>
              <a:defRPr sz="2100">
                <a:solidFill>
                  <a:srgbClr val="000000"/>
                </a:solidFill>
              </a:defRPr>
            </a:lvl3pPr>
            <a:lvl4pPr marL="0" indent="0" algn="ctr">
              <a:buClrTx/>
              <a:buSzTx/>
              <a:buFontTx/>
              <a:buNone/>
              <a:defRPr sz="2100">
                <a:solidFill>
                  <a:srgbClr val="000000"/>
                </a:solidFill>
              </a:defRPr>
            </a:lvl4pPr>
            <a:lvl5pPr marL="0" indent="0" algn="ctr">
              <a:buClrTx/>
              <a:buSzTx/>
              <a:buFontTx/>
              <a:buNone/>
              <a:defRPr sz="2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traight Connector 14"/>
          <p:cNvSpPr/>
          <p:nvPr/>
        </p:nvSpPr>
        <p:spPr>
          <a:xfrm>
            <a:off x="2692399" y="3522131"/>
            <a:ext cx="6815668" cy="2"/>
          </a:xfrm>
          <a:prstGeom prst="line">
            <a:avLst/>
          </a:prstGeom>
          <a:ln w="15875">
            <a:solidFill>
              <a:schemeClr val="accent1"/>
            </a:solidFill>
          </a:ln>
        </p:spPr>
        <p:txBody>
          <a:bodyPr lIns="45718" tIns="45718" rIns="45718" bIns="45718"/>
          <a:lstStyle/>
          <a:p>
            <a:pPr/>
          </a:p>
        </p:txBody>
      </p:sp>
      <p:sp>
        <p:nvSpPr>
          <p:cNvPr id="25" name="Slide Number"/>
          <p:cNvSpPr txBox="1"/>
          <p:nvPr>
            <p:ph type="sldNum" sz="quarter" idx="2"/>
          </p:nvPr>
        </p:nvSpPr>
        <p:spPr>
          <a:xfrm>
            <a:off x="9284866" y="5055444"/>
            <a:ext cx="223202" cy="2438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anoramic Picture with Caption">
    <p:spTree>
      <p:nvGrpSpPr>
        <p:cNvPr id="1" name=""/>
        <p:cNvGrpSpPr/>
        <p:nvPr/>
      </p:nvGrpSpPr>
      <p:grpSpPr>
        <a:xfrm>
          <a:off x="0" y="0"/>
          <a:ext cx="0" cy="0"/>
          <a:chOff x="0" y="0"/>
          <a:chExt cx="0" cy="0"/>
        </a:xfrm>
      </p:grpSpPr>
      <p:grpSp>
        <p:nvGrpSpPr>
          <p:cNvPr id="148" name="Group 6"/>
          <p:cNvGrpSpPr/>
          <p:nvPr/>
        </p:nvGrpSpPr>
        <p:grpSpPr>
          <a:xfrm>
            <a:off x="0" y="-3"/>
            <a:ext cx="12188825" cy="6856218"/>
            <a:chOff x="0" y="-1"/>
            <a:chExt cx="12188825" cy="6856216"/>
          </a:xfrm>
        </p:grpSpPr>
        <p:pic>
          <p:nvPicPr>
            <p:cNvPr id="144"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45" name="Rectangle 8"/>
            <p:cNvSpPr/>
            <p:nvPr/>
          </p:nvSpPr>
          <p:spPr>
            <a:xfrm>
              <a:off x="608012" y="609598"/>
              <a:ext cx="10972801"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46" name="Picture 9" descr="Picture 9"/>
            <p:cNvPicPr>
              <a:picLocks noChangeAspect="1"/>
            </p:cNvPicPr>
            <p:nvPr/>
          </p:nvPicPr>
          <p:blipFill>
            <a:blip r:embed="rId3">
              <a:extLst/>
            </a:blip>
            <a:srcRect l="0" t="0" r="5092" b="0"/>
            <a:stretch>
              <a:fillRect/>
            </a:stretch>
          </p:blipFill>
          <p:spPr>
            <a:xfrm rot="5400000">
              <a:off x="5706471" y="76263"/>
              <a:ext cx="758954" cy="606427"/>
            </a:xfrm>
            <a:prstGeom prst="rect">
              <a:avLst/>
            </a:prstGeom>
            <a:ln w="12700" cap="flat">
              <a:noFill/>
              <a:miter lim="400000"/>
            </a:ln>
            <a:effectLst/>
          </p:spPr>
        </p:pic>
        <p:pic>
          <p:nvPicPr>
            <p:cNvPr id="147" name="Picture 10" descr="Picture 10"/>
            <p:cNvPicPr>
              <a:picLocks noChangeAspect="1"/>
            </p:cNvPicPr>
            <p:nvPr/>
          </p:nvPicPr>
          <p:blipFill>
            <a:blip r:embed="rId3">
              <a:extLst/>
            </a:blip>
            <a:srcRect l="0" t="0" r="5092" b="0"/>
            <a:stretch>
              <a:fillRect/>
            </a:stretch>
          </p:blipFill>
          <p:spPr>
            <a:xfrm rot="5400000">
              <a:off x="5706468" y="6173525"/>
              <a:ext cx="758954" cy="606427"/>
            </a:xfrm>
            <a:prstGeom prst="rect">
              <a:avLst/>
            </a:prstGeom>
            <a:ln w="12700" cap="flat">
              <a:noFill/>
              <a:miter lim="400000"/>
            </a:ln>
            <a:effectLst/>
          </p:spPr>
        </p:pic>
      </p:grpSp>
      <p:sp>
        <p:nvSpPr>
          <p:cNvPr id="149" name="Title Text"/>
          <p:cNvSpPr txBox="1"/>
          <p:nvPr>
            <p:ph type="title"/>
          </p:nvPr>
        </p:nvSpPr>
        <p:spPr>
          <a:xfrm>
            <a:off x="1295400" y="4815413"/>
            <a:ext cx="9609668" cy="566740"/>
          </a:xfrm>
          <a:prstGeom prst="rect">
            <a:avLst/>
          </a:prstGeom>
        </p:spPr>
        <p:txBody>
          <a:bodyPr anchor="b"/>
          <a:lstStyle>
            <a:lvl1pPr>
              <a:defRPr sz="2400"/>
            </a:lvl1pPr>
          </a:lstStyle>
          <a:p>
            <a:pPr/>
            <a:r>
              <a:t>Title Text</a:t>
            </a:r>
          </a:p>
        </p:txBody>
      </p:sp>
      <p:sp>
        <p:nvSpPr>
          <p:cNvPr id="150" name="Picture Placeholder 2"/>
          <p:cNvSpPr/>
          <p:nvPr>
            <p:ph type="pic" idx="13"/>
          </p:nvPr>
        </p:nvSpPr>
        <p:spPr>
          <a:xfrm>
            <a:off x="1041425" y="1041399"/>
            <a:ext cx="10105975" cy="3335869"/>
          </a:xfrm>
          <a:prstGeom prst="rect">
            <a:avLst/>
          </a:prstGeom>
          <a:ln w="57150">
            <a:solidFill>
              <a:srgbClr val="808080"/>
            </a:solidFill>
            <a:miter lim="800000"/>
          </a:ln>
        </p:spPr>
        <p:txBody>
          <a:bodyPr lIns="91439" tIns="45719" rIns="91439" bIns="45719">
            <a:noAutofit/>
          </a:bodyPr>
          <a:lstStyle/>
          <a:p>
            <a:pPr/>
          </a:p>
        </p:txBody>
      </p:sp>
      <p:sp>
        <p:nvSpPr>
          <p:cNvPr id="151" name="Body Level One…"/>
          <p:cNvSpPr txBox="1"/>
          <p:nvPr>
            <p:ph type="body" sz="quarter" idx="1"/>
          </p:nvPr>
        </p:nvSpPr>
        <p:spPr>
          <a:xfrm>
            <a:off x="1295400" y="5382152"/>
            <a:ext cx="9609668" cy="493714"/>
          </a:xfrm>
          <a:prstGeom prst="rect">
            <a:avLst/>
          </a:prstGeom>
        </p:spPr>
        <p:txBody>
          <a:bodyPr/>
          <a:lstStyle>
            <a:lvl1pPr marL="0" indent="0" algn="ctr">
              <a:buClrTx/>
              <a:buSzTx/>
              <a:buFontTx/>
              <a:buNone/>
              <a:defRPr sz="1400"/>
            </a:lvl1pPr>
            <a:lvl2pPr marL="0" indent="0" algn="ctr">
              <a:buClrTx/>
              <a:buSzTx/>
              <a:buFontTx/>
              <a:buNone/>
              <a:defRPr sz="1400"/>
            </a:lvl2pPr>
            <a:lvl3pPr marL="0" indent="0" algn="ctr">
              <a:buClrTx/>
              <a:buSzTx/>
              <a:buFontTx/>
              <a:buNone/>
              <a:defRPr sz="1400"/>
            </a:lvl3pPr>
            <a:lvl4pPr marL="0" indent="0" algn="ctr">
              <a:buClrTx/>
              <a:buSzTx/>
              <a:buFontTx/>
              <a:buNone/>
              <a:defRPr sz="1400"/>
            </a:lvl4pPr>
            <a:lvl5pPr marL="0" indent="0" algn="ctr">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10673398" y="5986780"/>
            <a:ext cx="223202" cy="2438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Caption">
    <p:spTree>
      <p:nvGrpSpPr>
        <p:cNvPr id="1" name=""/>
        <p:cNvGrpSpPr/>
        <p:nvPr/>
      </p:nvGrpSpPr>
      <p:grpSpPr>
        <a:xfrm>
          <a:off x="0" y="0"/>
          <a:ext cx="0" cy="0"/>
          <a:chOff x="0" y="0"/>
          <a:chExt cx="0" cy="0"/>
        </a:xfrm>
      </p:grpSpPr>
      <p:grpSp>
        <p:nvGrpSpPr>
          <p:cNvPr id="163" name="Group 6"/>
          <p:cNvGrpSpPr/>
          <p:nvPr/>
        </p:nvGrpSpPr>
        <p:grpSpPr>
          <a:xfrm>
            <a:off x="0" y="-3"/>
            <a:ext cx="12188825" cy="6856218"/>
            <a:chOff x="0" y="-1"/>
            <a:chExt cx="12188825" cy="6856216"/>
          </a:xfrm>
        </p:grpSpPr>
        <p:pic>
          <p:nvPicPr>
            <p:cNvPr id="159"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60"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61"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62"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64" name="Title Text"/>
          <p:cNvSpPr txBox="1"/>
          <p:nvPr>
            <p:ph type="title"/>
          </p:nvPr>
        </p:nvSpPr>
        <p:spPr>
          <a:xfrm>
            <a:off x="1303867" y="982132"/>
            <a:ext cx="9592734" cy="2954870"/>
          </a:xfrm>
          <a:prstGeom prst="rect">
            <a:avLst/>
          </a:prstGeom>
        </p:spPr>
        <p:txBody>
          <a:bodyPr/>
          <a:lstStyle>
            <a:lvl1pPr>
              <a:defRPr sz="3200"/>
            </a:lvl1pPr>
          </a:lstStyle>
          <a:p>
            <a:pPr/>
            <a:r>
              <a:t>Title Text</a:t>
            </a:r>
          </a:p>
        </p:txBody>
      </p:sp>
      <p:sp>
        <p:nvSpPr>
          <p:cNvPr id="165" name="Body Level One…"/>
          <p:cNvSpPr txBox="1"/>
          <p:nvPr>
            <p:ph type="body" sz="quarter" idx="1"/>
          </p:nvPr>
        </p:nvSpPr>
        <p:spPr>
          <a:xfrm>
            <a:off x="1303867" y="4343398"/>
            <a:ext cx="9592734" cy="1532469"/>
          </a:xfrm>
          <a:prstGeom prst="rect">
            <a:avLst/>
          </a:prstGeom>
        </p:spPr>
        <p:txBody>
          <a:bodyPr anchor="ctr"/>
          <a:lstStyle>
            <a:lvl1pPr marL="0" indent="0" algn="ctr">
              <a:buClrTx/>
              <a:buSzTx/>
              <a:buFontTx/>
              <a:buNone/>
              <a:defRPr sz="2000">
                <a:solidFill>
                  <a:srgbClr val="000000"/>
                </a:solidFill>
              </a:defRPr>
            </a:lvl1pPr>
            <a:lvl2pPr marL="0" indent="0" algn="ctr">
              <a:buClrTx/>
              <a:buSzTx/>
              <a:buFontTx/>
              <a:buNone/>
              <a:defRPr sz="2000">
                <a:solidFill>
                  <a:srgbClr val="000000"/>
                </a:solidFill>
              </a:defRPr>
            </a:lvl2pPr>
            <a:lvl3pPr marL="0" indent="0" algn="ctr">
              <a:buClrTx/>
              <a:buSzTx/>
              <a:buFontTx/>
              <a:buNone/>
              <a:defRPr sz="2000">
                <a:solidFill>
                  <a:srgbClr val="000000"/>
                </a:solidFill>
              </a:defRPr>
            </a:lvl3pPr>
            <a:lvl4pPr marL="0" indent="0" algn="ctr">
              <a:buClrTx/>
              <a:buSzTx/>
              <a:buFontTx/>
              <a:buNone/>
              <a:defRPr sz="2000">
                <a:solidFill>
                  <a:srgbClr val="000000"/>
                </a:solidFill>
              </a:defRPr>
            </a:lvl4pPr>
            <a:lvl5pPr marL="0" indent="0" algn="ctr">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66" name="Straight Connector 14"/>
          <p:cNvSpPr/>
          <p:nvPr/>
        </p:nvSpPr>
        <p:spPr>
          <a:xfrm>
            <a:off x="1396169" y="4140198"/>
            <a:ext cx="9407299" cy="2"/>
          </a:xfrm>
          <a:prstGeom prst="line">
            <a:avLst/>
          </a:prstGeom>
          <a:ln w="15875">
            <a:solidFill>
              <a:schemeClr val="accent1"/>
            </a:solidFill>
          </a:ln>
        </p:spPr>
        <p:txBody>
          <a:bodyPr lIns="45718" tIns="45718" rIns="45718" bIns="45718"/>
          <a:lstStyle/>
          <a:p>
            <a:pP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Quote with Caption">
    <p:spTree>
      <p:nvGrpSpPr>
        <p:cNvPr id="1" name=""/>
        <p:cNvGrpSpPr/>
        <p:nvPr/>
      </p:nvGrpSpPr>
      <p:grpSpPr>
        <a:xfrm>
          <a:off x="0" y="0"/>
          <a:ext cx="0" cy="0"/>
          <a:chOff x="0" y="0"/>
          <a:chExt cx="0" cy="0"/>
        </a:xfrm>
      </p:grpSpPr>
      <p:grpSp>
        <p:nvGrpSpPr>
          <p:cNvPr id="178" name="Group 6"/>
          <p:cNvGrpSpPr/>
          <p:nvPr/>
        </p:nvGrpSpPr>
        <p:grpSpPr>
          <a:xfrm>
            <a:off x="0" y="-3"/>
            <a:ext cx="12188825" cy="6856218"/>
            <a:chOff x="0" y="-1"/>
            <a:chExt cx="12188825" cy="6856216"/>
          </a:xfrm>
        </p:grpSpPr>
        <p:pic>
          <p:nvPicPr>
            <p:cNvPr id="174"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75"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76"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77"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79" name="Title Text"/>
          <p:cNvSpPr txBox="1"/>
          <p:nvPr>
            <p:ph type="title"/>
          </p:nvPr>
        </p:nvSpPr>
        <p:spPr>
          <a:xfrm>
            <a:off x="1446212" y="982132"/>
            <a:ext cx="9296400" cy="2370670"/>
          </a:xfrm>
          <a:prstGeom prst="rect">
            <a:avLst/>
          </a:prstGeom>
        </p:spPr>
        <p:txBody>
          <a:bodyPr/>
          <a:lstStyle>
            <a:lvl1pPr>
              <a:defRPr sz="3200">
                <a:solidFill>
                  <a:srgbClr val="000000"/>
                </a:solidFill>
              </a:defRPr>
            </a:lvl1pPr>
          </a:lstStyle>
          <a:p>
            <a:pPr/>
            <a:r>
              <a:t>Title Text</a:t>
            </a:r>
          </a:p>
        </p:txBody>
      </p:sp>
      <p:sp>
        <p:nvSpPr>
          <p:cNvPr id="180" name="Body Level One…"/>
          <p:cNvSpPr txBox="1"/>
          <p:nvPr>
            <p:ph type="body" sz="quarter" idx="1"/>
          </p:nvPr>
        </p:nvSpPr>
        <p:spPr>
          <a:xfrm>
            <a:off x="1674810" y="3352800"/>
            <a:ext cx="8839205" cy="584200"/>
          </a:xfrm>
          <a:prstGeom prst="rect">
            <a:avLst/>
          </a:prstGeom>
        </p:spPr>
        <p:txBody>
          <a:bodyPr anchor="ctr"/>
          <a:lstStyle>
            <a:lvl1pPr marL="0" indent="0" algn="r">
              <a:buClrTx/>
              <a:buSzTx/>
              <a:buFontTx/>
              <a:buNone/>
              <a:defRPr sz="2000"/>
            </a:lvl1pPr>
            <a:lvl2pPr marL="0" indent="0" algn="r">
              <a:buClrTx/>
              <a:buSzTx/>
              <a:buFontTx/>
              <a:buNone/>
              <a:defRPr sz="2000"/>
            </a:lvl2pPr>
            <a:lvl3pPr marL="0" indent="0" algn="r">
              <a:buClrTx/>
              <a:buSzTx/>
              <a:buFontTx/>
              <a:buNone/>
              <a:defRPr sz="2000"/>
            </a:lvl3pPr>
            <a:lvl4pPr marL="0" indent="0" algn="r">
              <a:buClrTx/>
              <a:buSzTx/>
              <a:buFontTx/>
              <a:buNone/>
              <a:defRPr sz="2000"/>
            </a:lvl4pPr>
            <a:lvl5pPr marL="0" indent="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81" name="Text Placeholder 2"/>
          <p:cNvSpPr/>
          <p:nvPr>
            <p:ph type="body" sz="quarter" idx="13"/>
          </p:nvPr>
        </p:nvSpPr>
        <p:spPr>
          <a:xfrm>
            <a:off x="1295399" y="4343398"/>
            <a:ext cx="9609670" cy="1532469"/>
          </a:xfrm>
          <a:prstGeom prst="rect">
            <a:avLst/>
          </a:prstGeom>
        </p:spPr>
        <p:txBody>
          <a:bodyPr anchor="ctr"/>
          <a:lstStyle/>
          <a:p>
            <a:pPr/>
          </a:p>
        </p:txBody>
      </p:sp>
      <p:sp>
        <p:nvSpPr>
          <p:cNvPr id="182" name="TextBox 13"/>
          <p:cNvSpPr txBox="1"/>
          <p:nvPr/>
        </p:nvSpPr>
        <p:spPr>
          <a:xfrm>
            <a:off x="862012" y="555129"/>
            <a:ext cx="609602" cy="123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latin typeface="Garamond"/>
                <a:ea typeface="Garamond"/>
                <a:cs typeface="Garamond"/>
                <a:sym typeface="Garamond"/>
              </a:defRPr>
            </a:lvl1pPr>
          </a:lstStyle>
          <a:p>
            <a:pPr/>
            <a:r>
              <a:t>“</a:t>
            </a:r>
          </a:p>
        </p:txBody>
      </p:sp>
      <p:sp>
        <p:nvSpPr>
          <p:cNvPr id="183" name="TextBox 14"/>
          <p:cNvSpPr txBox="1"/>
          <p:nvPr/>
        </p:nvSpPr>
        <p:spPr>
          <a:xfrm>
            <a:off x="10600266" y="2503038"/>
            <a:ext cx="609602" cy="123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8000">
                <a:latin typeface="Garamond"/>
                <a:ea typeface="Garamond"/>
                <a:cs typeface="Garamond"/>
                <a:sym typeface="Garamond"/>
              </a:defRPr>
            </a:lvl1pPr>
          </a:lstStyle>
          <a:p>
            <a:pPr/>
            <a:r>
              <a:t>”</a:t>
            </a:r>
          </a:p>
        </p:txBody>
      </p:sp>
      <p:sp>
        <p:nvSpPr>
          <p:cNvPr id="184" name="Straight Connector 18"/>
          <p:cNvSpPr/>
          <p:nvPr/>
        </p:nvSpPr>
        <p:spPr>
          <a:xfrm>
            <a:off x="1396169" y="4140198"/>
            <a:ext cx="9407299" cy="2"/>
          </a:xfrm>
          <a:prstGeom prst="line">
            <a:avLst/>
          </a:prstGeom>
          <a:ln w="15875">
            <a:solidFill>
              <a:schemeClr val="accent1"/>
            </a:solidFill>
          </a:ln>
        </p:spPr>
        <p:txBody>
          <a:bodyPr lIns="45718" tIns="45718" rIns="45718" bIns="45718"/>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Name Card">
    <p:spTree>
      <p:nvGrpSpPr>
        <p:cNvPr id="1" name=""/>
        <p:cNvGrpSpPr/>
        <p:nvPr/>
      </p:nvGrpSpPr>
      <p:grpSpPr>
        <a:xfrm>
          <a:off x="0" y="0"/>
          <a:ext cx="0" cy="0"/>
          <a:chOff x="0" y="0"/>
          <a:chExt cx="0" cy="0"/>
        </a:xfrm>
      </p:grpSpPr>
      <p:grpSp>
        <p:nvGrpSpPr>
          <p:cNvPr id="196" name="Group 6"/>
          <p:cNvGrpSpPr/>
          <p:nvPr/>
        </p:nvGrpSpPr>
        <p:grpSpPr>
          <a:xfrm>
            <a:off x="0" y="-3"/>
            <a:ext cx="12188825" cy="6856218"/>
            <a:chOff x="0" y="-1"/>
            <a:chExt cx="12188825" cy="6856216"/>
          </a:xfrm>
        </p:grpSpPr>
        <p:pic>
          <p:nvPicPr>
            <p:cNvPr id="192"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93"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94"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95"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97" name="Title Text"/>
          <p:cNvSpPr txBox="1"/>
          <p:nvPr>
            <p:ph type="title"/>
          </p:nvPr>
        </p:nvSpPr>
        <p:spPr>
          <a:xfrm>
            <a:off x="1295402" y="3308579"/>
            <a:ext cx="9609668" cy="1468802"/>
          </a:xfrm>
          <a:prstGeom prst="rect">
            <a:avLst/>
          </a:prstGeom>
        </p:spPr>
        <p:txBody>
          <a:bodyPr anchor="b"/>
          <a:lstStyle>
            <a:lvl1pPr algn="l">
              <a:defRPr sz="3200"/>
            </a:lvl1pPr>
          </a:lstStyle>
          <a:p>
            <a:pPr/>
            <a:r>
              <a:t>Title Text</a:t>
            </a:r>
          </a:p>
        </p:txBody>
      </p:sp>
      <p:sp>
        <p:nvSpPr>
          <p:cNvPr id="198" name="Body Level One…"/>
          <p:cNvSpPr txBox="1"/>
          <p:nvPr>
            <p:ph type="body" sz="quarter" idx="1"/>
          </p:nvPr>
        </p:nvSpPr>
        <p:spPr>
          <a:xfrm>
            <a:off x="1295400" y="4777380"/>
            <a:ext cx="9609670" cy="860402"/>
          </a:xfrm>
          <a:prstGeom prst="rect">
            <a:avLst/>
          </a:prstGeom>
        </p:spPr>
        <p:txBody>
          <a:bodyPr/>
          <a:lstStyle>
            <a:lvl1pPr marL="0" indent="0">
              <a:buClrTx/>
              <a:buSzTx/>
              <a:buFontTx/>
              <a:buNone/>
              <a:defRPr sz="2000">
                <a:solidFill>
                  <a:srgbClr val="000000"/>
                </a:solidFill>
              </a:defRPr>
            </a:lvl1pPr>
            <a:lvl2pPr marL="0" indent="0">
              <a:buClrTx/>
              <a:buSzTx/>
              <a:buFontTx/>
              <a:buNone/>
              <a:defRPr sz="2000">
                <a:solidFill>
                  <a:srgbClr val="000000"/>
                </a:solidFill>
              </a:defRPr>
            </a:lvl2pPr>
            <a:lvl3pPr marL="0" indent="0">
              <a:buClrTx/>
              <a:buSzTx/>
              <a:buFontTx/>
              <a:buNone/>
              <a:defRPr sz="2000">
                <a:solidFill>
                  <a:srgbClr val="000000"/>
                </a:solidFill>
              </a:defRPr>
            </a:lvl3pPr>
            <a:lvl4pPr marL="0" indent="0">
              <a:buClrTx/>
              <a:buSzTx/>
              <a:buFontTx/>
              <a:buNone/>
              <a:defRPr sz="2000">
                <a:solidFill>
                  <a:srgbClr val="000000"/>
                </a:solidFill>
              </a:defRPr>
            </a:lvl4pPr>
            <a:lvl5pPr marL="0" indent="0">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Quote Name Card">
    <p:spTree>
      <p:nvGrpSpPr>
        <p:cNvPr id="1" name=""/>
        <p:cNvGrpSpPr/>
        <p:nvPr/>
      </p:nvGrpSpPr>
      <p:grpSpPr>
        <a:xfrm>
          <a:off x="0" y="0"/>
          <a:ext cx="0" cy="0"/>
          <a:chOff x="0" y="0"/>
          <a:chExt cx="0" cy="0"/>
        </a:xfrm>
      </p:grpSpPr>
      <p:grpSp>
        <p:nvGrpSpPr>
          <p:cNvPr id="210" name="Group 6"/>
          <p:cNvGrpSpPr/>
          <p:nvPr/>
        </p:nvGrpSpPr>
        <p:grpSpPr>
          <a:xfrm>
            <a:off x="0" y="-3"/>
            <a:ext cx="12188825" cy="6856218"/>
            <a:chOff x="0" y="-1"/>
            <a:chExt cx="12188825" cy="6856216"/>
          </a:xfrm>
        </p:grpSpPr>
        <p:pic>
          <p:nvPicPr>
            <p:cNvPr id="206"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207"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208"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209"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211" name="Title Text"/>
          <p:cNvSpPr txBox="1"/>
          <p:nvPr>
            <p:ph type="title"/>
          </p:nvPr>
        </p:nvSpPr>
        <p:spPr>
          <a:xfrm>
            <a:off x="1446212" y="982132"/>
            <a:ext cx="9296400" cy="2243670"/>
          </a:xfrm>
          <a:prstGeom prst="rect">
            <a:avLst/>
          </a:prstGeom>
        </p:spPr>
        <p:txBody>
          <a:bodyPr/>
          <a:lstStyle>
            <a:lvl1pPr>
              <a:defRPr sz="3200">
                <a:solidFill>
                  <a:srgbClr val="000000"/>
                </a:solidFill>
              </a:defRPr>
            </a:lvl1pPr>
          </a:lstStyle>
          <a:p>
            <a:pPr/>
            <a:r>
              <a:t>Title Text</a:t>
            </a:r>
          </a:p>
        </p:txBody>
      </p:sp>
      <p:sp>
        <p:nvSpPr>
          <p:cNvPr id="212" name="Body Level One…"/>
          <p:cNvSpPr txBox="1"/>
          <p:nvPr>
            <p:ph type="body" sz="quarter" idx="1"/>
          </p:nvPr>
        </p:nvSpPr>
        <p:spPr>
          <a:xfrm>
            <a:off x="1295400" y="3639310"/>
            <a:ext cx="9609670" cy="886970"/>
          </a:xfrm>
          <a:prstGeom prst="rect">
            <a:avLst/>
          </a:prstGeom>
        </p:spPr>
        <p:txBody>
          <a:bodyPr anchor="b"/>
          <a:lstStyle>
            <a:lvl1pPr marL="0" indent="0">
              <a:buClrTx/>
              <a:buSzTx/>
              <a:buFontTx/>
              <a:buNone/>
              <a:defRPr>
                <a:solidFill>
                  <a:srgbClr val="000000"/>
                </a:solidFill>
              </a:defRPr>
            </a:lvl1pPr>
            <a:lvl2pPr marL="0" indent="0">
              <a:buClrTx/>
              <a:buSzTx/>
              <a:buFontTx/>
              <a:buNone/>
              <a:defRPr>
                <a:solidFill>
                  <a:srgbClr val="000000"/>
                </a:solidFill>
              </a:defRPr>
            </a:lvl2pPr>
            <a:lvl3pPr marL="0" indent="0">
              <a:buClrTx/>
              <a:buSzTx/>
              <a:buFontTx/>
              <a:buNone/>
              <a:defRPr>
                <a:solidFill>
                  <a:srgbClr val="000000"/>
                </a:solidFill>
              </a:defRPr>
            </a:lvl3pPr>
            <a:lvl4pPr marL="0" indent="0">
              <a:buClrTx/>
              <a:buSzTx/>
              <a:buFontTx/>
              <a:buNone/>
              <a:defRPr>
                <a:solidFill>
                  <a:srgbClr val="000000"/>
                </a:solidFill>
              </a:defRPr>
            </a:lvl4pPr>
            <a:lvl5pPr marL="0" indent="0">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13" name="Text Placeholder 2"/>
          <p:cNvSpPr/>
          <p:nvPr>
            <p:ph type="body" sz="quarter" idx="13"/>
          </p:nvPr>
        </p:nvSpPr>
        <p:spPr>
          <a:xfrm>
            <a:off x="1295399" y="4529666"/>
            <a:ext cx="9609672" cy="1346202"/>
          </a:xfrm>
          <a:prstGeom prst="rect">
            <a:avLst/>
          </a:prstGeom>
        </p:spPr>
        <p:txBody>
          <a:bodyPr/>
          <a:lstStyle/>
          <a:p>
            <a:pPr/>
          </a:p>
        </p:txBody>
      </p:sp>
      <p:sp>
        <p:nvSpPr>
          <p:cNvPr id="214" name="TextBox 11"/>
          <p:cNvSpPr txBox="1"/>
          <p:nvPr/>
        </p:nvSpPr>
        <p:spPr>
          <a:xfrm>
            <a:off x="862012" y="555129"/>
            <a:ext cx="609602" cy="123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latin typeface="Garamond"/>
                <a:ea typeface="Garamond"/>
                <a:cs typeface="Garamond"/>
                <a:sym typeface="Garamond"/>
              </a:defRPr>
            </a:lvl1pPr>
          </a:lstStyle>
          <a:p>
            <a:pPr/>
            <a:r>
              <a:t>“</a:t>
            </a:r>
          </a:p>
        </p:txBody>
      </p:sp>
      <p:sp>
        <p:nvSpPr>
          <p:cNvPr id="215" name="TextBox 12"/>
          <p:cNvSpPr txBox="1"/>
          <p:nvPr/>
        </p:nvSpPr>
        <p:spPr>
          <a:xfrm>
            <a:off x="10600266" y="2274429"/>
            <a:ext cx="609602" cy="123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8000">
                <a:latin typeface="Garamond"/>
                <a:ea typeface="Garamond"/>
                <a:cs typeface="Garamond"/>
                <a:sym typeface="Garamond"/>
              </a:defRPr>
            </a:lvl1pPr>
          </a:lstStyle>
          <a:p>
            <a:pPr/>
            <a:r>
              <a:t>”</a:t>
            </a:r>
          </a:p>
        </p:txBody>
      </p:sp>
      <p:sp>
        <p:nvSpPr>
          <p:cNvPr id="216" name="Straight Connector 25"/>
          <p:cNvSpPr/>
          <p:nvPr/>
        </p:nvSpPr>
        <p:spPr>
          <a:xfrm>
            <a:off x="1396169" y="3429000"/>
            <a:ext cx="9407299" cy="0"/>
          </a:xfrm>
          <a:prstGeom prst="line">
            <a:avLst/>
          </a:prstGeom>
          <a:ln w="15875">
            <a:solidFill>
              <a:schemeClr val="accent1"/>
            </a:solidFill>
          </a:ln>
        </p:spPr>
        <p:txBody>
          <a:bodyPr lIns="45718" tIns="45718" rIns="45718" bIns="45718"/>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rue or False">
    <p:spTree>
      <p:nvGrpSpPr>
        <p:cNvPr id="1" name=""/>
        <p:cNvGrpSpPr/>
        <p:nvPr/>
      </p:nvGrpSpPr>
      <p:grpSpPr>
        <a:xfrm>
          <a:off x="0" y="0"/>
          <a:ext cx="0" cy="0"/>
          <a:chOff x="0" y="0"/>
          <a:chExt cx="0" cy="0"/>
        </a:xfrm>
      </p:grpSpPr>
      <p:grpSp>
        <p:nvGrpSpPr>
          <p:cNvPr id="228" name="Group 6"/>
          <p:cNvGrpSpPr/>
          <p:nvPr/>
        </p:nvGrpSpPr>
        <p:grpSpPr>
          <a:xfrm>
            <a:off x="0" y="-3"/>
            <a:ext cx="12188825" cy="6856218"/>
            <a:chOff x="0" y="-1"/>
            <a:chExt cx="12188825" cy="6856216"/>
          </a:xfrm>
        </p:grpSpPr>
        <p:pic>
          <p:nvPicPr>
            <p:cNvPr id="224"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225"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226"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227"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229" name="Title Text"/>
          <p:cNvSpPr txBox="1"/>
          <p:nvPr>
            <p:ph type="title"/>
          </p:nvPr>
        </p:nvSpPr>
        <p:spPr>
          <a:xfrm>
            <a:off x="1295400" y="982132"/>
            <a:ext cx="9609668" cy="2243670"/>
          </a:xfrm>
          <a:prstGeom prst="rect">
            <a:avLst/>
          </a:prstGeom>
        </p:spPr>
        <p:txBody>
          <a:bodyPr/>
          <a:lstStyle/>
          <a:p>
            <a:pPr/>
            <a:r>
              <a:t>Title Text</a:t>
            </a:r>
          </a:p>
        </p:txBody>
      </p:sp>
      <p:sp>
        <p:nvSpPr>
          <p:cNvPr id="230" name="Body Level One…"/>
          <p:cNvSpPr txBox="1"/>
          <p:nvPr>
            <p:ph type="body" sz="quarter" idx="1"/>
          </p:nvPr>
        </p:nvSpPr>
        <p:spPr>
          <a:xfrm>
            <a:off x="1295400" y="3630167"/>
            <a:ext cx="9609670" cy="841250"/>
          </a:xfrm>
          <a:prstGeom prst="rect">
            <a:avLst/>
          </a:prstGeom>
        </p:spPr>
        <p:txBody>
          <a:bodyPr anchor="b"/>
          <a:lstStyle>
            <a:lvl1pPr marL="0" indent="0">
              <a:buClrTx/>
              <a:buSzTx/>
              <a:buFontTx/>
              <a:buNone/>
              <a:defRPr sz="2800">
                <a:solidFill>
                  <a:srgbClr val="000000"/>
                </a:solidFill>
              </a:defRPr>
            </a:lvl1pPr>
            <a:lvl2pPr marL="0" indent="0">
              <a:buClrTx/>
              <a:buSzTx/>
              <a:buFontTx/>
              <a:buNone/>
              <a:defRPr sz="2800">
                <a:solidFill>
                  <a:srgbClr val="000000"/>
                </a:solidFill>
              </a:defRPr>
            </a:lvl2pPr>
            <a:lvl3pPr marL="0" indent="0">
              <a:buClrTx/>
              <a:buSzTx/>
              <a:buFontTx/>
              <a:buNone/>
              <a:defRPr sz="2800">
                <a:solidFill>
                  <a:srgbClr val="000000"/>
                </a:solidFill>
              </a:defRPr>
            </a:lvl3pPr>
            <a:lvl4pPr marL="0" indent="0">
              <a:buClrTx/>
              <a:buSzTx/>
              <a:buFontTx/>
              <a:buNone/>
              <a:defRPr sz="2800">
                <a:solidFill>
                  <a:srgbClr val="000000"/>
                </a:solidFill>
              </a:defRPr>
            </a:lvl4pPr>
            <a:lvl5pPr marL="0" indent="0">
              <a:buClrTx/>
              <a:buSzTx/>
              <a:buFontTx/>
              <a:buNone/>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31" name="Text Placeholder 2"/>
          <p:cNvSpPr/>
          <p:nvPr>
            <p:ph type="body" sz="quarter" idx="13"/>
          </p:nvPr>
        </p:nvSpPr>
        <p:spPr>
          <a:xfrm>
            <a:off x="1295400" y="4470398"/>
            <a:ext cx="9609671" cy="1405469"/>
          </a:xfrm>
          <a:prstGeom prst="rect">
            <a:avLst/>
          </a:prstGeom>
        </p:spPr>
        <p:txBody>
          <a:bodyPr/>
          <a:lstStyle/>
          <a:p>
            <a:pPr/>
          </a:p>
        </p:txBody>
      </p:sp>
      <p:sp>
        <p:nvSpPr>
          <p:cNvPr id="232" name="Straight Connector 14"/>
          <p:cNvSpPr/>
          <p:nvPr/>
        </p:nvSpPr>
        <p:spPr>
          <a:xfrm>
            <a:off x="1396169" y="3429000"/>
            <a:ext cx="9407299" cy="0"/>
          </a:xfrm>
          <a:prstGeom prst="line">
            <a:avLst/>
          </a:prstGeom>
          <a:ln w="15875">
            <a:solidFill>
              <a:schemeClr val="accent1"/>
            </a:solidFill>
          </a:ln>
        </p:spPr>
        <p:txBody>
          <a:bodyPr lIns="45718" tIns="45718" rIns="45718" bIns="45718"/>
          <a:lstStyle/>
          <a:p>
            <a:pPr/>
          </a:p>
        </p:txBody>
      </p:sp>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grpSp>
        <p:nvGrpSpPr>
          <p:cNvPr id="244" name="Group 6"/>
          <p:cNvGrpSpPr/>
          <p:nvPr/>
        </p:nvGrpSpPr>
        <p:grpSpPr>
          <a:xfrm>
            <a:off x="0" y="-3"/>
            <a:ext cx="12188825" cy="6856218"/>
            <a:chOff x="0" y="-1"/>
            <a:chExt cx="12188825" cy="6856216"/>
          </a:xfrm>
        </p:grpSpPr>
        <p:pic>
          <p:nvPicPr>
            <p:cNvPr id="240"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241"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242"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243"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245" name="Title Text"/>
          <p:cNvSpPr txBox="1"/>
          <p:nvPr>
            <p:ph type="title"/>
          </p:nvPr>
        </p:nvSpPr>
        <p:spPr>
          <a:prstGeom prst="rect">
            <a:avLst/>
          </a:prstGeom>
        </p:spPr>
        <p:txBody>
          <a:bodyPr/>
          <a:lstStyle/>
          <a:p>
            <a:pPr/>
            <a:r>
              <a:t>Title Text</a:t>
            </a:r>
          </a:p>
        </p:txBody>
      </p:sp>
      <p:sp>
        <p:nvSpPr>
          <p:cNvPr id="246" name="Body Level One…"/>
          <p:cNvSpPr txBox="1"/>
          <p:nvPr>
            <p:ph type="body" sz="half" idx="1"/>
          </p:nvPr>
        </p:nvSpPr>
        <p:spPr>
          <a:xfrm>
            <a:off x="1295400" y="2556930"/>
            <a:ext cx="9601198" cy="331894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7" name="Straight Connector 13"/>
          <p:cNvSpPr/>
          <p:nvPr/>
        </p:nvSpPr>
        <p:spPr>
          <a:xfrm>
            <a:off x="1396169" y="2421464"/>
            <a:ext cx="9407299" cy="2"/>
          </a:xfrm>
          <a:prstGeom prst="line">
            <a:avLst/>
          </a:prstGeom>
          <a:ln w="15875">
            <a:solidFill>
              <a:schemeClr val="accent1"/>
            </a:solidFill>
          </a:ln>
        </p:spPr>
        <p:txBody>
          <a:bodyPr lIns="45718" tIns="45718" rIns="45718" bIns="45718"/>
          <a:lstStyle/>
          <a:p>
            <a:pPr/>
          </a:p>
        </p:txBody>
      </p:sp>
      <p:sp>
        <p:nvSpPr>
          <p:cNvPr id="2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grpSp>
        <p:nvGrpSpPr>
          <p:cNvPr id="259" name="Group 6"/>
          <p:cNvGrpSpPr/>
          <p:nvPr/>
        </p:nvGrpSpPr>
        <p:grpSpPr>
          <a:xfrm>
            <a:off x="0" y="-3"/>
            <a:ext cx="12188825" cy="6856218"/>
            <a:chOff x="0" y="-1"/>
            <a:chExt cx="12188825" cy="6856216"/>
          </a:xfrm>
        </p:grpSpPr>
        <p:pic>
          <p:nvPicPr>
            <p:cNvPr id="255"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256"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257"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258"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260" name="Title Text"/>
          <p:cNvSpPr txBox="1"/>
          <p:nvPr>
            <p:ph type="title"/>
          </p:nvPr>
        </p:nvSpPr>
        <p:spPr>
          <a:xfrm>
            <a:off x="8999356" y="982131"/>
            <a:ext cx="1890897" cy="4893737"/>
          </a:xfrm>
          <a:prstGeom prst="rect">
            <a:avLst/>
          </a:prstGeom>
        </p:spPr>
        <p:txBody>
          <a:bodyPr/>
          <a:lstStyle/>
          <a:p>
            <a:pPr/>
            <a:r>
              <a:t>Title Text</a:t>
            </a:r>
          </a:p>
        </p:txBody>
      </p:sp>
      <p:sp>
        <p:nvSpPr>
          <p:cNvPr id="261" name="Body Level One…"/>
          <p:cNvSpPr txBox="1"/>
          <p:nvPr>
            <p:ph type="body" idx="1"/>
          </p:nvPr>
        </p:nvSpPr>
        <p:spPr>
          <a:xfrm>
            <a:off x="1295396" y="982132"/>
            <a:ext cx="7433028" cy="489373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2" name="Straight Connector 13"/>
          <p:cNvSpPr/>
          <p:nvPr/>
        </p:nvSpPr>
        <p:spPr>
          <a:xfrm flipH="1">
            <a:off x="8863889" y="990600"/>
            <a:ext cx="2" cy="4876801"/>
          </a:xfrm>
          <a:prstGeom prst="line">
            <a:avLst/>
          </a:prstGeom>
          <a:ln w="15875">
            <a:solidFill>
              <a:schemeClr val="accent1"/>
            </a:solidFill>
          </a:ln>
        </p:spPr>
        <p:txBody>
          <a:bodyPr lIns="45718" tIns="45718" rIns="45718" bIns="45718"/>
          <a:lstStyle/>
          <a:p>
            <a:pPr/>
          </a:p>
        </p:txBody>
      </p:sp>
      <p:sp>
        <p:nvSpPr>
          <p:cNvPr id="2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grpSp>
        <p:nvGrpSpPr>
          <p:cNvPr id="36" name="Group 6"/>
          <p:cNvGrpSpPr/>
          <p:nvPr/>
        </p:nvGrpSpPr>
        <p:grpSpPr>
          <a:xfrm>
            <a:off x="0" y="-3"/>
            <a:ext cx="12188825" cy="6856218"/>
            <a:chOff x="0" y="-1"/>
            <a:chExt cx="12188825" cy="6856216"/>
          </a:xfrm>
        </p:grpSpPr>
        <p:pic>
          <p:nvPicPr>
            <p:cNvPr id="32"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33"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34"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35"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37" name="Straight Connector 6"/>
          <p:cNvSpPr/>
          <p:nvPr/>
        </p:nvSpPr>
        <p:spPr>
          <a:xfrm>
            <a:off x="1396169" y="2421464"/>
            <a:ext cx="9407299" cy="2"/>
          </a:xfrm>
          <a:prstGeom prst="line">
            <a:avLst/>
          </a:prstGeom>
          <a:ln w="15875">
            <a:solidFill>
              <a:schemeClr val="accent1"/>
            </a:solidFill>
          </a:ln>
        </p:spPr>
        <p:txBody>
          <a:bodyPr lIns="45718" tIns="45718" rIns="45718" bIns="45718"/>
          <a:lstStyle/>
          <a:p>
            <a:pPr/>
          </a:p>
        </p:txBody>
      </p:sp>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295400" y="2556930"/>
            <a:ext cx="9601198" cy="331894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grpSp>
        <p:nvGrpSpPr>
          <p:cNvPr id="51" name="Group 6"/>
          <p:cNvGrpSpPr/>
          <p:nvPr/>
        </p:nvGrpSpPr>
        <p:grpSpPr>
          <a:xfrm>
            <a:off x="0" y="-3"/>
            <a:ext cx="12188825" cy="6856218"/>
            <a:chOff x="0" y="-1"/>
            <a:chExt cx="12188825" cy="6856216"/>
          </a:xfrm>
        </p:grpSpPr>
        <p:pic>
          <p:nvPicPr>
            <p:cNvPr id="47"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48"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49"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50"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52" name="Title Text"/>
          <p:cNvSpPr txBox="1"/>
          <p:nvPr>
            <p:ph type="title"/>
          </p:nvPr>
        </p:nvSpPr>
        <p:spPr>
          <a:xfrm>
            <a:off x="2015069" y="1752606"/>
            <a:ext cx="8158689" cy="1822514"/>
          </a:xfrm>
          <a:prstGeom prst="rect">
            <a:avLst/>
          </a:prstGeom>
        </p:spPr>
        <p:txBody>
          <a:bodyPr anchor="b"/>
          <a:lstStyle/>
          <a:p>
            <a:pPr/>
            <a:r>
              <a:t>Title Text</a:t>
            </a:r>
          </a:p>
        </p:txBody>
      </p:sp>
      <p:sp>
        <p:nvSpPr>
          <p:cNvPr id="53" name="Body Level One…"/>
          <p:cNvSpPr txBox="1"/>
          <p:nvPr>
            <p:ph type="body" sz="quarter" idx="1"/>
          </p:nvPr>
        </p:nvSpPr>
        <p:spPr>
          <a:xfrm>
            <a:off x="2015065" y="3846050"/>
            <a:ext cx="8158693" cy="954549"/>
          </a:xfrm>
          <a:prstGeom prst="rect">
            <a:avLst/>
          </a:prstGeom>
        </p:spPr>
        <p:txBody>
          <a:bodyPr/>
          <a:lstStyle>
            <a:lvl1pPr marL="0" indent="0" algn="ctr">
              <a:buClrTx/>
              <a:buSzTx/>
              <a:buFontTx/>
              <a:buNone/>
              <a:defRPr>
                <a:solidFill>
                  <a:srgbClr val="000000"/>
                </a:solidFill>
              </a:defRPr>
            </a:lvl1pPr>
            <a:lvl2pPr marL="0" indent="0" algn="ctr">
              <a:buClrTx/>
              <a:buSzTx/>
              <a:buFontTx/>
              <a:buNone/>
              <a:defRPr>
                <a:solidFill>
                  <a:srgbClr val="000000"/>
                </a:solidFill>
              </a:defRPr>
            </a:lvl2pPr>
            <a:lvl3pPr marL="0" indent="0" algn="ctr">
              <a:buClrTx/>
              <a:buSzTx/>
              <a:buFontTx/>
              <a:buNone/>
              <a:defRPr>
                <a:solidFill>
                  <a:srgbClr val="000000"/>
                </a:solidFill>
              </a:defRPr>
            </a:lvl3pPr>
            <a:lvl4pPr marL="0" indent="0" algn="ctr">
              <a:buClrTx/>
              <a:buSzTx/>
              <a:buFontTx/>
              <a:buNone/>
              <a:defRPr>
                <a:solidFill>
                  <a:srgbClr val="000000"/>
                </a:solidFill>
              </a:defRPr>
            </a:lvl4pPr>
            <a:lvl5pPr marL="0" indent="0" algn="ctr">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Straight Connector 15"/>
          <p:cNvSpPr/>
          <p:nvPr/>
        </p:nvSpPr>
        <p:spPr>
          <a:xfrm>
            <a:off x="2012723" y="3710585"/>
            <a:ext cx="8163382" cy="2"/>
          </a:xfrm>
          <a:prstGeom prst="line">
            <a:avLst/>
          </a:prstGeom>
          <a:ln w="15875">
            <a:solidFill>
              <a:schemeClr val="accent1"/>
            </a:solidFill>
          </a:ln>
        </p:spPr>
        <p:txBody>
          <a:bodyPr lIns="45718" tIns="45718" rIns="45718" bIns="45718"/>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grpSp>
        <p:nvGrpSpPr>
          <p:cNvPr id="66" name="Group 6"/>
          <p:cNvGrpSpPr/>
          <p:nvPr/>
        </p:nvGrpSpPr>
        <p:grpSpPr>
          <a:xfrm>
            <a:off x="0" y="-3"/>
            <a:ext cx="12188825" cy="6856218"/>
            <a:chOff x="0" y="-1"/>
            <a:chExt cx="12188825" cy="6856216"/>
          </a:xfrm>
        </p:grpSpPr>
        <p:pic>
          <p:nvPicPr>
            <p:cNvPr id="62"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63"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64"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65"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quarter" idx="1"/>
          </p:nvPr>
        </p:nvSpPr>
        <p:spPr>
          <a:xfrm>
            <a:off x="1298447" y="2560320"/>
            <a:ext cx="4718306" cy="331013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9" name="Straight Connector 7"/>
          <p:cNvSpPr/>
          <p:nvPr/>
        </p:nvSpPr>
        <p:spPr>
          <a:xfrm>
            <a:off x="1396169" y="2421464"/>
            <a:ext cx="9407299" cy="2"/>
          </a:xfrm>
          <a:prstGeom prst="line">
            <a:avLst/>
          </a:prstGeom>
          <a:ln w="15875">
            <a:solidFill>
              <a:schemeClr val="accent1"/>
            </a:solidFill>
          </a:ln>
        </p:spPr>
        <p:txBody>
          <a:bodyPr lIns="45718" tIns="45718" rIns="45718" bIns="45718"/>
          <a:lstStyle/>
          <a:p>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grpSp>
        <p:nvGrpSpPr>
          <p:cNvPr id="81" name="Group 6"/>
          <p:cNvGrpSpPr/>
          <p:nvPr/>
        </p:nvGrpSpPr>
        <p:grpSpPr>
          <a:xfrm>
            <a:off x="0" y="-3"/>
            <a:ext cx="12188825" cy="6856218"/>
            <a:chOff x="0" y="-1"/>
            <a:chExt cx="12188825" cy="6856216"/>
          </a:xfrm>
        </p:grpSpPr>
        <p:pic>
          <p:nvPicPr>
            <p:cNvPr id="77"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78"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79"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80"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sz="quarter" idx="1"/>
          </p:nvPr>
        </p:nvSpPr>
        <p:spPr>
          <a:xfrm>
            <a:off x="1295400" y="2658533"/>
            <a:ext cx="4718304" cy="576264"/>
          </a:xfrm>
          <a:prstGeom prst="rect">
            <a:avLst/>
          </a:prstGeom>
        </p:spPr>
        <p:txBody>
          <a:bodyPr anchor="b"/>
          <a:lstStyle>
            <a:lvl1pPr marL="0" indent="0">
              <a:buClrTx/>
              <a:buSzTx/>
              <a:buFontTx/>
              <a:buNone/>
              <a:defRPr sz="2800">
                <a:solidFill>
                  <a:schemeClr val="accent1"/>
                </a:solidFill>
              </a:defRPr>
            </a:lvl1pPr>
            <a:lvl2pPr marL="0" indent="0">
              <a:buClrTx/>
              <a:buSzTx/>
              <a:buFontTx/>
              <a:buNone/>
              <a:defRPr sz="2800">
                <a:solidFill>
                  <a:schemeClr val="accent1"/>
                </a:solidFill>
              </a:defRPr>
            </a:lvl2pPr>
            <a:lvl3pPr marL="0" indent="0">
              <a:buClrTx/>
              <a:buSzTx/>
              <a:buFontTx/>
              <a:buNone/>
              <a:defRPr sz="2800">
                <a:solidFill>
                  <a:schemeClr val="accent1"/>
                </a:solidFill>
              </a:defRPr>
            </a:lvl3pPr>
            <a:lvl4pPr marL="0" indent="0">
              <a:buClrTx/>
              <a:buSzTx/>
              <a:buFontTx/>
              <a:buNone/>
              <a:defRPr sz="2800">
                <a:solidFill>
                  <a:schemeClr val="accent1"/>
                </a:solidFill>
              </a:defRPr>
            </a:lvl4pPr>
            <a:lvl5pPr marL="0" indent="0">
              <a:buClrTx/>
              <a:buSzTx/>
              <a:buFontTx/>
              <a:buNone/>
              <a:defRPr sz="28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84" name="Text Placeholder 4"/>
          <p:cNvSpPr/>
          <p:nvPr>
            <p:ph type="body" sz="quarter" idx="13"/>
          </p:nvPr>
        </p:nvSpPr>
        <p:spPr>
          <a:xfrm>
            <a:off x="6180671" y="2658533"/>
            <a:ext cx="4718306" cy="576264"/>
          </a:xfrm>
          <a:prstGeom prst="rect">
            <a:avLst/>
          </a:prstGeom>
        </p:spPr>
        <p:txBody>
          <a:bodyPr anchor="b"/>
          <a:lstStyle/>
          <a:p>
            <a:pPr/>
          </a:p>
        </p:txBody>
      </p:sp>
      <p:sp>
        <p:nvSpPr>
          <p:cNvPr id="85" name="Straight Connector 17"/>
          <p:cNvSpPr/>
          <p:nvPr/>
        </p:nvSpPr>
        <p:spPr>
          <a:xfrm>
            <a:off x="1396169" y="2421464"/>
            <a:ext cx="9407299" cy="2"/>
          </a:xfrm>
          <a:prstGeom prst="line">
            <a:avLst/>
          </a:prstGeom>
          <a:ln w="15875">
            <a:solidFill>
              <a:schemeClr val="accent1"/>
            </a:solidFill>
          </a:ln>
        </p:spPr>
        <p:txBody>
          <a:bodyPr lIns="45718" tIns="45718" rIns="45718" bIns="45718"/>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93" name="Title Text"/>
          <p:cNvSpPr txBox="1"/>
          <p:nvPr>
            <p:ph type="title"/>
          </p:nvPr>
        </p:nvSpPr>
        <p:spPr>
          <a:prstGeom prst="rect">
            <a:avLst/>
          </a:prstGeom>
        </p:spPr>
        <p:txBody>
          <a:bodyPr/>
          <a:lstStyle/>
          <a:p>
            <a:pPr/>
            <a:r>
              <a:t>Title Text</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grpSp>
        <p:nvGrpSpPr>
          <p:cNvPr id="105" name="Group 6"/>
          <p:cNvGrpSpPr/>
          <p:nvPr/>
        </p:nvGrpSpPr>
        <p:grpSpPr>
          <a:xfrm>
            <a:off x="0" y="-3"/>
            <a:ext cx="12188825" cy="6856218"/>
            <a:chOff x="0" y="-1"/>
            <a:chExt cx="12188825" cy="6856216"/>
          </a:xfrm>
        </p:grpSpPr>
        <p:pic>
          <p:nvPicPr>
            <p:cNvPr id="101"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02"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03"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04"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grpSp>
        <p:nvGrpSpPr>
          <p:cNvPr id="117" name="Group 6"/>
          <p:cNvGrpSpPr/>
          <p:nvPr/>
        </p:nvGrpSpPr>
        <p:grpSpPr>
          <a:xfrm>
            <a:off x="0" y="-3"/>
            <a:ext cx="12188825" cy="6856218"/>
            <a:chOff x="0" y="-1"/>
            <a:chExt cx="12188825" cy="6856216"/>
          </a:xfrm>
        </p:grpSpPr>
        <p:pic>
          <p:nvPicPr>
            <p:cNvPr id="113"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14"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15"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16"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18" name="Title Text"/>
          <p:cNvSpPr txBox="1"/>
          <p:nvPr>
            <p:ph type="title"/>
          </p:nvPr>
        </p:nvSpPr>
        <p:spPr>
          <a:xfrm>
            <a:off x="1293811" y="1388534"/>
            <a:ext cx="3718455" cy="1371602"/>
          </a:xfrm>
          <a:prstGeom prst="rect">
            <a:avLst/>
          </a:prstGeom>
        </p:spPr>
        <p:txBody>
          <a:bodyPr anchor="b"/>
          <a:lstStyle>
            <a:lvl1pPr>
              <a:defRPr sz="2400"/>
            </a:lvl1pPr>
          </a:lstStyle>
          <a:p>
            <a:pPr/>
            <a:r>
              <a:t>Title Text</a:t>
            </a:r>
          </a:p>
        </p:txBody>
      </p:sp>
      <p:sp>
        <p:nvSpPr>
          <p:cNvPr id="119" name="Body Level One…"/>
          <p:cNvSpPr txBox="1"/>
          <p:nvPr>
            <p:ph type="body" sz="half" idx="1"/>
          </p:nvPr>
        </p:nvSpPr>
        <p:spPr>
          <a:xfrm>
            <a:off x="5418668" y="982131"/>
            <a:ext cx="5469468" cy="489373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20" name="Text Placeholder 3"/>
          <p:cNvSpPr/>
          <p:nvPr>
            <p:ph type="body" sz="quarter" idx="13"/>
          </p:nvPr>
        </p:nvSpPr>
        <p:spPr>
          <a:xfrm>
            <a:off x="1293811" y="3031064"/>
            <a:ext cx="3718455" cy="2438407"/>
          </a:xfrm>
          <a:prstGeom prst="rect">
            <a:avLst/>
          </a:prstGeom>
        </p:spPr>
        <p:txBody>
          <a:bodyPr/>
          <a:lstStyle/>
          <a:p>
            <a:pPr/>
          </a:p>
        </p:txBody>
      </p:sp>
      <p:sp>
        <p:nvSpPr>
          <p:cNvPr id="121" name="Straight Connector 15"/>
          <p:cNvSpPr/>
          <p:nvPr/>
        </p:nvSpPr>
        <p:spPr>
          <a:xfrm>
            <a:off x="1396169" y="2912533"/>
            <a:ext cx="3514500" cy="2"/>
          </a:xfrm>
          <a:prstGeom prst="line">
            <a:avLst/>
          </a:prstGeom>
          <a:ln w="15875">
            <a:solidFill>
              <a:schemeClr val="accent1"/>
            </a:solidFill>
          </a:ln>
        </p:spPr>
        <p:txBody>
          <a:bodyPr lIns="45718" tIns="45718" rIns="45718" bIns="45718"/>
          <a:lstStyle/>
          <a:p>
            <a:pP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33" name="Group 6"/>
          <p:cNvGrpSpPr/>
          <p:nvPr/>
        </p:nvGrpSpPr>
        <p:grpSpPr>
          <a:xfrm>
            <a:off x="0" y="-3"/>
            <a:ext cx="12188825" cy="6856218"/>
            <a:chOff x="0" y="-1"/>
            <a:chExt cx="12188825" cy="6856216"/>
          </a:xfrm>
        </p:grpSpPr>
        <p:pic>
          <p:nvPicPr>
            <p:cNvPr id="129" name="Picture 7" descr="Picture 7"/>
            <p:cNvPicPr>
              <a:picLocks noChangeAspect="1"/>
            </p:cNvPicPr>
            <p:nvPr/>
          </p:nvPicPr>
          <p:blipFill>
            <a:blip r:embed="rId2">
              <a:extLst/>
            </a:blip>
            <a:stretch>
              <a:fillRect/>
            </a:stretch>
          </p:blipFill>
          <p:spPr>
            <a:xfrm>
              <a:off x="0" y="-2"/>
              <a:ext cx="12188825" cy="6856217"/>
            </a:xfrm>
            <a:prstGeom prst="rect">
              <a:avLst/>
            </a:prstGeom>
            <a:ln w="12700" cap="flat">
              <a:noFill/>
              <a:miter lim="400000"/>
            </a:ln>
            <a:effectLst/>
          </p:spPr>
        </p:pic>
        <p:sp>
          <p:nvSpPr>
            <p:cNvPr id="130"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131" name="Picture 9" descr="Picture 9"/>
            <p:cNvPicPr>
              <a:picLocks noChangeAspect="1"/>
            </p:cNvPicPr>
            <p:nvPr/>
          </p:nvPicPr>
          <p:blipFill>
            <a:blip r:embed="rId3">
              <a:extLst/>
            </a:blip>
            <a:srcRect l="0" t="0" r="5093" b="0"/>
            <a:stretch>
              <a:fillRect/>
            </a:stretch>
          </p:blipFill>
          <p:spPr>
            <a:xfrm rot="5400000">
              <a:off x="5706470" y="76263"/>
              <a:ext cx="758955" cy="606427"/>
            </a:xfrm>
            <a:prstGeom prst="rect">
              <a:avLst/>
            </a:prstGeom>
            <a:ln w="12700" cap="flat">
              <a:noFill/>
              <a:miter lim="400000"/>
            </a:ln>
            <a:effectLst/>
          </p:spPr>
        </p:pic>
        <p:pic>
          <p:nvPicPr>
            <p:cNvPr id="132" name="Picture 10" descr="Picture 10"/>
            <p:cNvPicPr>
              <a:picLocks noChangeAspect="1"/>
            </p:cNvPicPr>
            <p:nvPr/>
          </p:nvPicPr>
          <p:blipFill>
            <a:blip r:embed="rId3">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134" name="Title Text"/>
          <p:cNvSpPr txBox="1"/>
          <p:nvPr>
            <p:ph type="title"/>
          </p:nvPr>
        </p:nvSpPr>
        <p:spPr>
          <a:xfrm>
            <a:off x="1295399" y="1883830"/>
            <a:ext cx="6241816" cy="1371602"/>
          </a:xfrm>
          <a:prstGeom prst="rect">
            <a:avLst/>
          </a:prstGeom>
        </p:spPr>
        <p:txBody>
          <a:bodyPr anchor="b"/>
          <a:lstStyle>
            <a:lvl1pPr>
              <a:defRPr sz="2800"/>
            </a:lvl1pPr>
          </a:lstStyle>
          <a:p>
            <a:pPr/>
            <a:r>
              <a:t>Title Text</a:t>
            </a:r>
          </a:p>
        </p:txBody>
      </p:sp>
      <p:sp>
        <p:nvSpPr>
          <p:cNvPr id="135" name="Picture Placeholder 2"/>
          <p:cNvSpPr/>
          <p:nvPr>
            <p:ph type="pic" sz="quarter" idx="13"/>
          </p:nvPr>
        </p:nvSpPr>
        <p:spPr>
          <a:xfrm>
            <a:off x="8094829" y="1041400"/>
            <a:ext cx="3063350" cy="4775200"/>
          </a:xfrm>
          <a:prstGeom prst="rect">
            <a:avLst/>
          </a:prstGeom>
          <a:ln w="57150">
            <a:solidFill>
              <a:srgbClr val="808080"/>
            </a:solidFill>
            <a:miter lim="800000"/>
          </a:ln>
        </p:spPr>
        <p:txBody>
          <a:bodyPr lIns="91439" tIns="45719" rIns="91439" bIns="45719">
            <a:noAutofit/>
          </a:bodyPr>
          <a:lstStyle/>
          <a:p>
            <a:pPr/>
          </a:p>
        </p:txBody>
      </p:sp>
      <p:sp>
        <p:nvSpPr>
          <p:cNvPr id="136" name="Body Level One…"/>
          <p:cNvSpPr txBox="1"/>
          <p:nvPr>
            <p:ph type="body" sz="quarter" idx="1"/>
          </p:nvPr>
        </p:nvSpPr>
        <p:spPr>
          <a:xfrm>
            <a:off x="1295399" y="3255431"/>
            <a:ext cx="6241816" cy="1828802"/>
          </a:xfrm>
          <a:prstGeom prst="rect">
            <a:avLst/>
          </a:prstGeom>
        </p:spPr>
        <p:txBody>
          <a:bodyPr/>
          <a:lstStyle>
            <a:lvl1pPr marL="0" indent="0" algn="ctr">
              <a:buClrTx/>
              <a:buSzTx/>
              <a:buFontTx/>
              <a:buNone/>
              <a:defRPr sz="1800"/>
            </a:lvl1pPr>
            <a:lvl2pPr marL="0" indent="0" algn="ctr">
              <a:buClrTx/>
              <a:buSzTx/>
              <a:buFontTx/>
              <a:buNone/>
              <a:defRPr sz="1800"/>
            </a:lvl2pPr>
            <a:lvl3pPr marL="0" indent="0" algn="ctr">
              <a:buClrTx/>
              <a:buSzTx/>
              <a:buFontTx/>
              <a:buNone/>
              <a:defRPr sz="1800"/>
            </a:lvl3pPr>
            <a:lvl4pPr marL="0" indent="0" algn="ctr">
              <a:buClrTx/>
              <a:buSzTx/>
              <a:buFontTx/>
              <a:buNone/>
              <a:defRPr sz="1800"/>
            </a:lvl4pPr>
            <a:lvl5pPr marL="0" indent="0" algn="ct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6" name="Group 6"/>
          <p:cNvGrpSpPr/>
          <p:nvPr/>
        </p:nvGrpSpPr>
        <p:grpSpPr>
          <a:xfrm>
            <a:off x="0" y="-3"/>
            <a:ext cx="12188825" cy="6856218"/>
            <a:chOff x="0" y="-1"/>
            <a:chExt cx="12188825" cy="6856216"/>
          </a:xfrm>
        </p:grpSpPr>
        <p:pic>
          <p:nvPicPr>
            <p:cNvPr id="2" name="Picture 7" descr="Picture 7"/>
            <p:cNvPicPr>
              <a:picLocks noChangeAspect="1"/>
            </p:cNvPicPr>
            <p:nvPr/>
          </p:nvPicPr>
          <p:blipFill>
            <a:blip r:embed="rId3">
              <a:extLst/>
            </a:blip>
            <a:stretch>
              <a:fillRect/>
            </a:stretch>
          </p:blipFill>
          <p:spPr>
            <a:xfrm>
              <a:off x="0" y="-2"/>
              <a:ext cx="12188825" cy="6856217"/>
            </a:xfrm>
            <a:prstGeom prst="rect">
              <a:avLst/>
            </a:prstGeom>
            <a:ln w="12700" cap="flat">
              <a:noFill/>
              <a:miter lim="400000"/>
            </a:ln>
            <a:effectLst/>
          </p:spPr>
        </p:pic>
        <p:sp>
          <p:nvSpPr>
            <p:cNvPr id="3" name="Rectangle 8"/>
            <p:cNvSpPr/>
            <p:nvPr/>
          </p:nvSpPr>
          <p:spPr>
            <a:xfrm>
              <a:off x="608012" y="609598"/>
              <a:ext cx="10972802" cy="5638803"/>
            </a:xfrm>
            <a:prstGeom prst="rect">
              <a:avLst/>
            </a:prstGeom>
            <a:noFill/>
            <a:ln w="15875" cap="flat">
              <a:solidFill>
                <a:schemeClr val="accent1"/>
              </a:solidFill>
              <a:prstDash val="solid"/>
              <a:miter lim="800000"/>
            </a:ln>
            <a:effectLst/>
          </p:spPr>
          <p:txBody>
            <a:bodyPr wrap="square" lIns="45718" tIns="45718" rIns="45718" bIns="45718" numCol="1" anchor="t">
              <a:noAutofit/>
            </a:bodyPr>
            <a:lstStyle/>
            <a:p>
              <a:pPr>
                <a:defRPr>
                  <a:latin typeface="Garamond"/>
                  <a:ea typeface="Garamond"/>
                  <a:cs typeface="Garamond"/>
                  <a:sym typeface="Garamond"/>
                </a:defRPr>
              </a:pPr>
            </a:p>
          </p:txBody>
        </p:sp>
        <p:pic>
          <p:nvPicPr>
            <p:cNvPr id="4" name="Picture 9" descr="Picture 9"/>
            <p:cNvPicPr>
              <a:picLocks noChangeAspect="1"/>
            </p:cNvPicPr>
            <p:nvPr/>
          </p:nvPicPr>
          <p:blipFill>
            <a:blip r:embed="rId4">
              <a:extLst/>
            </a:blip>
            <a:srcRect l="0" t="0" r="5093" b="0"/>
            <a:stretch>
              <a:fillRect/>
            </a:stretch>
          </p:blipFill>
          <p:spPr>
            <a:xfrm rot="5400000">
              <a:off x="5706470" y="76263"/>
              <a:ext cx="758955" cy="606427"/>
            </a:xfrm>
            <a:prstGeom prst="rect">
              <a:avLst/>
            </a:prstGeom>
            <a:ln w="12700" cap="flat">
              <a:noFill/>
              <a:miter lim="400000"/>
            </a:ln>
            <a:effectLst/>
          </p:spPr>
        </p:pic>
        <p:pic>
          <p:nvPicPr>
            <p:cNvPr id="5" name="Picture 10" descr="Picture 10"/>
            <p:cNvPicPr>
              <a:picLocks noChangeAspect="1"/>
            </p:cNvPicPr>
            <p:nvPr/>
          </p:nvPicPr>
          <p:blipFill>
            <a:blip r:embed="rId4">
              <a:extLst/>
            </a:blip>
            <a:srcRect l="0" t="0" r="5093" b="0"/>
            <a:stretch>
              <a:fillRect/>
            </a:stretch>
          </p:blipFill>
          <p:spPr>
            <a:xfrm rot="5400000">
              <a:off x="5706468" y="6173525"/>
              <a:ext cx="758955" cy="606427"/>
            </a:xfrm>
            <a:prstGeom prst="rect">
              <a:avLst/>
            </a:prstGeom>
            <a:ln w="12700" cap="flat">
              <a:noFill/>
              <a:miter lim="400000"/>
            </a:ln>
            <a:effectLst/>
          </p:spPr>
        </p:pic>
      </p:grpSp>
      <p:sp>
        <p:nvSpPr>
          <p:cNvPr id="7" name="Title Text"/>
          <p:cNvSpPr txBox="1"/>
          <p:nvPr>
            <p:ph type="title"/>
          </p:nvPr>
        </p:nvSpPr>
        <p:spPr>
          <a:xfrm>
            <a:off x="1295402" y="982132"/>
            <a:ext cx="9601197" cy="13038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8" name="Straight Connector 13"/>
          <p:cNvSpPr/>
          <p:nvPr/>
        </p:nvSpPr>
        <p:spPr>
          <a:xfrm>
            <a:off x="1396169" y="2421464"/>
            <a:ext cx="9407299" cy="2"/>
          </a:xfrm>
          <a:prstGeom prst="line">
            <a:avLst/>
          </a:prstGeom>
          <a:ln w="15875">
            <a:solidFill>
              <a:schemeClr val="accent1"/>
            </a:solidFill>
          </a:ln>
        </p:spPr>
        <p:txBody>
          <a:bodyPr lIns="45718" tIns="45718" rIns="45718" bIns="45718"/>
          <a:lstStyle/>
          <a:p>
            <a:pPr/>
          </a:p>
        </p:txBody>
      </p:sp>
      <p:sp>
        <p:nvSpPr>
          <p:cNvPr id="9"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10673398" y="5986780"/>
            <a:ext cx="223202" cy="243839"/>
          </a:xfrm>
          <a:prstGeom prst="rect">
            <a:avLst/>
          </a:prstGeom>
          <a:ln w="12700">
            <a:miter lim="400000"/>
          </a:ln>
        </p:spPr>
        <p:txBody>
          <a:bodyPr wrap="none" lIns="45718" tIns="45718" rIns="45718" bIns="45718" anchor="ctr">
            <a:spAutoFit/>
          </a:bodyPr>
          <a:lstStyle>
            <a:lvl1pPr algn="r">
              <a:defRPr sz="1000">
                <a:latin typeface="Garamond"/>
                <a:ea typeface="Garamond"/>
                <a:cs typeface="Garamond"/>
                <a:sym typeface="Garamon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262626"/>
          </a:solidFill>
          <a:uFillTx/>
          <a:latin typeface="Garamond"/>
          <a:ea typeface="Garamond"/>
          <a:cs typeface="Garamond"/>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5pPr>
      <a:lvl6pPr marL="2677884" marR="0" indent="-39188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6pPr>
      <a:lvl7pPr marL="3135084" marR="0" indent="-39188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7pPr>
      <a:lvl8pPr marL="3592284" marR="0" indent="-39188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8pPr>
      <a:lvl9pPr marL="4049484" marR="0" indent="-39188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ln>
            <a:noFill/>
          </a:ln>
          <a:solidFill>
            <a:srgbClr val="262626"/>
          </a:solidFill>
          <a:uFillTx/>
          <a:latin typeface="Garamond"/>
          <a:ea typeface="Garamond"/>
          <a:cs typeface="Garamond"/>
          <a:sym typeface="Garamond"/>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Garamon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g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7.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9.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0.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2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5.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7.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 Id="rId3" Type="http://schemas.openxmlformats.org/officeDocument/2006/relationships/hyperlink" Target="http://www.hillcountrymuscleandnerve.com"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Title 1"/>
          <p:cNvSpPr txBox="1"/>
          <p:nvPr>
            <p:ph type="ctrTitle"/>
          </p:nvPr>
        </p:nvSpPr>
        <p:spPr>
          <a:xfrm>
            <a:off x="2692398" y="1871129"/>
            <a:ext cx="6815669" cy="1515535"/>
          </a:xfrm>
          <a:prstGeom prst="rect">
            <a:avLst/>
          </a:prstGeom>
        </p:spPr>
        <p:txBody>
          <a:bodyPr/>
          <a:lstStyle/>
          <a:p>
            <a:pPr/>
            <a:r>
              <a:t>Who Has Back Pain?</a:t>
            </a:r>
          </a:p>
        </p:txBody>
      </p:sp>
      <p:sp>
        <p:nvSpPr>
          <p:cNvPr id="273" name="Subtitle 2"/>
          <p:cNvSpPr txBox="1"/>
          <p:nvPr>
            <p:ph type="subTitle" sz="quarter" idx="1"/>
          </p:nvPr>
        </p:nvSpPr>
        <p:spPr>
          <a:xfrm>
            <a:off x="2692398" y="3657596"/>
            <a:ext cx="6815669" cy="1320804"/>
          </a:xfrm>
          <a:prstGeom prst="rect">
            <a:avLst/>
          </a:prstGeom>
        </p:spPr>
        <p:txBody>
          <a:bodyPr/>
          <a:lstStyle/>
          <a:p>
            <a:pPr defTabSz="443483">
              <a:lnSpc>
                <a:spcPct val="80000"/>
              </a:lnSpc>
              <a:spcBef>
                <a:spcPts val="500"/>
              </a:spcBef>
              <a:defRPr sz="1500"/>
            </a:pPr>
            <a:r>
              <a:t>Thomas R. Shaw M.D.</a:t>
            </a:r>
          </a:p>
          <a:p>
            <a:pPr defTabSz="443483">
              <a:lnSpc>
                <a:spcPct val="80000"/>
              </a:lnSpc>
              <a:spcBef>
                <a:spcPts val="500"/>
              </a:spcBef>
              <a:defRPr sz="1500"/>
            </a:pPr>
            <a:r>
              <a:t>Board Certified in Physical Medicine &amp; Rehabilitation</a:t>
            </a:r>
          </a:p>
          <a:p>
            <a:pPr defTabSz="443483">
              <a:lnSpc>
                <a:spcPct val="80000"/>
              </a:lnSpc>
              <a:spcBef>
                <a:spcPts val="500"/>
              </a:spcBef>
              <a:defRPr sz="1500"/>
            </a:pPr>
            <a:r>
              <a:t>MJF Rehabilitation, PA</a:t>
            </a:r>
          </a:p>
          <a:p>
            <a:pPr defTabSz="443483">
              <a:lnSpc>
                <a:spcPct val="80000"/>
              </a:lnSpc>
              <a:spcBef>
                <a:spcPts val="500"/>
              </a:spcBef>
              <a:defRPr sz="1500"/>
            </a:pPr>
            <a:r>
              <a:t>Peterson Outpatient Rehabilitation Medical Director</a:t>
            </a:r>
          </a:p>
          <a:p>
            <a:pPr defTabSz="443483">
              <a:lnSpc>
                <a:spcPct val="80000"/>
              </a:lnSpc>
              <a:spcBef>
                <a:spcPts val="500"/>
              </a:spcBef>
              <a:defRPr sz="1500"/>
            </a:pPr>
            <a:r>
              <a:t>Adjunct Clinical Faculty, University of the Incarnate Word School of Medicine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1293811" y="1388534"/>
            <a:ext cx="3718455" cy="1371602"/>
          </a:xfrm>
          <a:prstGeom prst="rect">
            <a:avLst/>
          </a:prstGeom>
        </p:spPr>
        <p:txBody>
          <a:bodyPr/>
          <a:lstStyle/>
          <a:p>
            <a:pPr/>
            <a:r>
              <a:t>Joints….again</a:t>
            </a:r>
          </a:p>
        </p:txBody>
      </p:sp>
      <p:pic>
        <p:nvPicPr>
          <p:cNvPr id="309" name="Content Placeholder 4" descr="Content Placeholder 4"/>
          <p:cNvPicPr>
            <a:picLocks noChangeAspect="1"/>
          </p:cNvPicPr>
          <p:nvPr/>
        </p:nvPicPr>
        <p:blipFill>
          <a:blip r:embed="rId2">
            <a:extLst/>
          </a:blip>
          <a:stretch>
            <a:fillRect/>
          </a:stretch>
        </p:blipFill>
        <p:spPr>
          <a:xfrm>
            <a:off x="6722771" y="747068"/>
            <a:ext cx="4031087" cy="5368676"/>
          </a:xfrm>
          <a:prstGeom prst="rect">
            <a:avLst/>
          </a:prstGeom>
          <a:ln w="12700">
            <a:miter lim="400000"/>
          </a:ln>
        </p:spPr>
      </p:pic>
      <p:sp>
        <p:nvSpPr>
          <p:cNvPr id="310" name="Text Placeholder 3"/>
          <p:cNvSpPr txBox="1"/>
          <p:nvPr>
            <p:ph type="body" sz="quarter" idx="1"/>
          </p:nvPr>
        </p:nvSpPr>
        <p:spPr>
          <a:xfrm>
            <a:off x="1293811" y="3031064"/>
            <a:ext cx="3718455" cy="2438407"/>
          </a:xfrm>
          <a:prstGeom prst="rect">
            <a:avLst/>
          </a:prstGeom>
        </p:spPr>
        <p:txBody>
          <a:bodyPr anchor="t"/>
          <a:lstStyle/>
          <a:p>
            <a:pPr algn="ctr">
              <a:defRPr sz="1600"/>
            </a:pPr>
            <a:r>
              <a:t>Squished Jelly Donut</a:t>
            </a:r>
          </a:p>
          <a:p>
            <a:pPr algn="ctr">
              <a:defRPr sz="1600"/>
            </a:pPr>
            <a:r>
              <a:t>More force through the joints</a:t>
            </a:r>
          </a:p>
          <a:p>
            <a:pPr algn="ctr">
              <a:defRPr sz="1600"/>
            </a:pPr>
            <a:r>
              <a:t>Arthritis</a:t>
            </a:r>
          </a:p>
          <a:p>
            <a:pPr algn="ctr">
              <a:defRPr sz="1600"/>
            </a:pPr>
            <a:r>
              <a:t>Narrowing aka “Stenosis”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Title 1"/>
          <p:cNvSpPr txBox="1"/>
          <p:nvPr>
            <p:ph type="title"/>
          </p:nvPr>
        </p:nvSpPr>
        <p:spPr>
          <a:xfrm>
            <a:off x="1295401" y="982132"/>
            <a:ext cx="9601198" cy="1303869"/>
          </a:xfrm>
          <a:prstGeom prst="rect">
            <a:avLst/>
          </a:prstGeom>
        </p:spPr>
        <p:txBody>
          <a:bodyPr/>
          <a:lstStyle/>
          <a:p>
            <a:pPr/>
            <a:r>
              <a:t>Nerves and Stenosis</a:t>
            </a:r>
          </a:p>
        </p:txBody>
      </p:sp>
      <p:pic>
        <p:nvPicPr>
          <p:cNvPr id="313" name="Content Placeholder 4" descr="Content Placeholder 4"/>
          <p:cNvPicPr>
            <a:picLocks noChangeAspect="1"/>
          </p:cNvPicPr>
          <p:nvPr/>
        </p:nvPicPr>
        <p:blipFill>
          <a:blip r:embed="rId2">
            <a:extLst/>
          </a:blip>
          <a:stretch>
            <a:fillRect/>
          </a:stretch>
        </p:blipFill>
        <p:spPr>
          <a:xfrm>
            <a:off x="2062876" y="2560638"/>
            <a:ext cx="3189448" cy="3309938"/>
          </a:xfrm>
          <a:prstGeom prst="rect">
            <a:avLst/>
          </a:prstGeom>
          <a:ln w="12700">
            <a:miter lim="400000"/>
          </a:ln>
        </p:spPr>
      </p:pic>
      <p:pic>
        <p:nvPicPr>
          <p:cNvPr id="314" name="Content Placeholder 5" descr="Content Placeholder 5"/>
          <p:cNvPicPr>
            <a:picLocks noChangeAspect="1"/>
          </p:cNvPicPr>
          <p:nvPr/>
        </p:nvPicPr>
        <p:blipFill>
          <a:blip r:embed="rId3">
            <a:extLst/>
          </a:blip>
          <a:stretch>
            <a:fillRect/>
          </a:stretch>
        </p:blipFill>
        <p:spPr>
          <a:xfrm>
            <a:off x="6472039" y="2560638"/>
            <a:ext cx="4137422" cy="330993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Title 1"/>
          <p:cNvSpPr txBox="1"/>
          <p:nvPr>
            <p:ph type="title"/>
          </p:nvPr>
        </p:nvSpPr>
        <p:spPr>
          <a:xfrm>
            <a:off x="1293811" y="1388534"/>
            <a:ext cx="3718455" cy="1371602"/>
          </a:xfrm>
          <a:prstGeom prst="rect">
            <a:avLst/>
          </a:prstGeom>
        </p:spPr>
        <p:txBody>
          <a:bodyPr/>
          <a:lstStyle/>
          <a:p>
            <a:pPr/>
            <a:r>
              <a:t>Bones</a:t>
            </a:r>
          </a:p>
        </p:txBody>
      </p:sp>
      <p:pic>
        <p:nvPicPr>
          <p:cNvPr id="317" name="Content Placeholder 4" descr="Content Placeholder 4"/>
          <p:cNvPicPr>
            <a:picLocks noChangeAspect="1"/>
          </p:cNvPicPr>
          <p:nvPr/>
        </p:nvPicPr>
        <p:blipFill>
          <a:blip r:embed="rId2">
            <a:extLst/>
          </a:blip>
          <a:stretch>
            <a:fillRect/>
          </a:stretch>
        </p:blipFill>
        <p:spPr>
          <a:xfrm>
            <a:off x="5435672" y="1388532"/>
            <a:ext cx="5472735" cy="4108923"/>
          </a:xfrm>
          <a:prstGeom prst="rect">
            <a:avLst/>
          </a:prstGeom>
          <a:ln w="12700">
            <a:miter lim="400000"/>
          </a:ln>
        </p:spPr>
      </p:pic>
      <p:sp>
        <p:nvSpPr>
          <p:cNvPr id="318" name="Text Placeholder 3"/>
          <p:cNvSpPr txBox="1"/>
          <p:nvPr>
            <p:ph type="body" sz="quarter" idx="1"/>
          </p:nvPr>
        </p:nvSpPr>
        <p:spPr>
          <a:xfrm>
            <a:off x="1293811" y="3031064"/>
            <a:ext cx="3718455" cy="2438407"/>
          </a:xfrm>
          <a:prstGeom prst="rect">
            <a:avLst/>
          </a:prstGeom>
        </p:spPr>
        <p:txBody>
          <a:bodyPr anchor="t"/>
          <a:lstStyle/>
          <a:p>
            <a:pPr algn="ctr">
              <a:defRPr sz="1600"/>
            </a:pPr>
            <a:r>
              <a:t>Compression Fracture</a:t>
            </a:r>
          </a:p>
          <a:p>
            <a:pPr algn="ctr">
              <a:defRPr sz="1600"/>
            </a:pPr>
            <a:r>
              <a:t>Kyphosis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Title 1"/>
          <p:cNvSpPr txBox="1"/>
          <p:nvPr>
            <p:ph type="title"/>
          </p:nvPr>
        </p:nvSpPr>
        <p:spPr>
          <a:xfrm>
            <a:off x="1293811" y="1388534"/>
            <a:ext cx="3718455" cy="1371602"/>
          </a:xfrm>
          <a:prstGeom prst="rect">
            <a:avLst/>
          </a:prstGeom>
        </p:spPr>
        <p:txBody>
          <a:bodyPr/>
          <a:lstStyle/>
          <a:p>
            <a:pPr/>
            <a:r>
              <a:t>Bones</a:t>
            </a:r>
          </a:p>
        </p:txBody>
      </p:sp>
      <p:sp>
        <p:nvSpPr>
          <p:cNvPr id="321" name="Text Placeholder 3"/>
          <p:cNvSpPr txBox="1"/>
          <p:nvPr>
            <p:ph type="body" sz="quarter" idx="1"/>
          </p:nvPr>
        </p:nvSpPr>
        <p:spPr>
          <a:xfrm>
            <a:off x="1293811" y="3031064"/>
            <a:ext cx="3718455" cy="2438407"/>
          </a:xfrm>
          <a:prstGeom prst="rect">
            <a:avLst/>
          </a:prstGeom>
        </p:spPr>
        <p:txBody>
          <a:bodyPr anchor="t"/>
          <a:lstStyle/>
          <a:p>
            <a:pPr algn="ctr">
              <a:defRPr sz="1600"/>
            </a:pPr>
            <a:r>
              <a:t>Compression Fracture</a:t>
            </a:r>
          </a:p>
          <a:p>
            <a:pPr algn="ctr">
              <a:defRPr sz="1600"/>
            </a:pPr>
            <a:r>
              <a:t>Kyphosis</a:t>
            </a:r>
          </a:p>
          <a:p>
            <a:pPr algn="ctr">
              <a:defRPr sz="1600"/>
            </a:pPr>
            <a:r>
              <a:t>Worsening of muscle imbalance</a:t>
            </a:r>
          </a:p>
        </p:txBody>
      </p:sp>
      <p:pic>
        <p:nvPicPr>
          <p:cNvPr id="322" name="Content Placeholder 5" descr="Content Placeholder 5"/>
          <p:cNvPicPr>
            <a:picLocks noChangeAspect="1"/>
          </p:cNvPicPr>
          <p:nvPr/>
        </p:nvPicPr>
        <p:blipFill>
          <a:blip r:embed="rId2">
            <a:extLst/>
          </a:blip>
          <a:stretch>
            <a:fillRect/>
          </a:stretch>
        </p:blipFill>
        <p:spPr>
          <a:xfrm>
            <a:off x="5198305" y="1764406"/>
            <a:ext cx="6310301" cy="355457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Title 1"/>
          <p:cNvSpPr txBox="1"/>
          <p:nvPr>
            <p:ph type="title"/>
          </p:nvPr>
        </p:nvSpPr>
        <p:spPr>
          <a:xfrm>
            <a:off x="1295401" y="982132"/>
            <a:ext cx="9601198" cy="1303869"/>
          </a:xfrm>
          <a:prstGeom prst="rect">
            <a:avLst/>
          </a:prstGeom>
        </p:spPr>
        <p:txBody>
          <a:bodyPr/>
          <a:lstStyle/>
          <a:p>
            <a:pPr/>
            <a:r>
              <a:t>It’s All Connected</a:t>
            </a:r>
          </a:p>
        </p:txBody>
      </p:sp>
      <p:sp>
        <p:nvSpPr>
          <p:cNvPr id="325" name="Content Placeholder 2"/>
          <p:cNvSpPr txBox="1"/>
          <p:nvPr>
            <p:ph type="body" sz="half" idx="1"/>
          </p:nvPr>
        </p:nvSpPr>
        <p:spPr>
          <a:xfrm>
            <a:off x="1295400" y="2556930"/>
            <a:ext cx="9601198" cy="3318938"/>
          </a:xfrm>
          <a:prstGeom prst="rect">
            <a:avLst/>
          </a:prstGeom>
        </p:spPr>
        <p:txBody>
          <a:bodyPr/>
          <a:lstStyle/>
          <a:p>
            <a:pPr/>
            <a:r>
              <a:t>Muscles:Joints:Discs:Nerves:Bones</a:t>
            </a:r>
          </a:p>
          <a:p>
            <a:pPr/>
            <a:r>
              <a:t>Each structure impacts the others</a:t>
            </a:r>
          </a:p>
          <a:p>
            <a:pPr/>
            <a:r>
              <a:t>Back pain is never simply one problem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Title 1"/>
          <p:cNvSpPr txBox="1"/>
          <p:nvPr>
            <p:ph type="title"/>
          </p:nvPr>
        </p:nvSpPr>
        <p:spPr>
          <a:xfrm>
            <a:off x="1295401" y="982132"/>
            <a:ext cx="9601198" cy="1303869"/>
          </a:xfrm>
          <a:prstGeom prst="rect">
            <a:avLst/>
          </a:prstGeom>
        </p:spPr>
        <p:txBody>
          <a:bodyPr/>
          <a:lstStyle/>
          <a:p>
            <a:pPr/>
            <a:r>
              <a:t>What Can I Do?</a:t>
            </a:r>
          </a:p>
        </p:txBody>
      </p:sp>
      <p:sp>
        <p:nvSpPr>
          <p:cNvPr id="328" name="Content Placeholder 2"/>
          <p:cNvSpPr txBox="1"/>
          <p:nvPr>
            <p:ph type="body" sz="half" idx="1"/>
          </p:nvPr>
        </p:nvSpPr>
        <p:spPr>
          <a:xfrm>
            <a:off x="1295400" y="2556930"/>
            <a:ext cx="9601197" cy="3318939"/>
          </a:xfrm>
          <a:prstGeom prst="rect">
            <a:avLst/>
          </a:prstGeom>
        </p:spPr>
        <p:txBody>
          <a:bodyPr/>
          <a:lstStyle/>
          <a:p>
            <a:pPr/>
            <a:r>
              <a:t>Stay Active</a:t>
            </a:r>
          </a:p>
          <a:p>
            <a:pPr/>
            <a:r>
              <a:t>Flexibility</a:t>
            </a:r>
          </a:p>
          <a:p>
            <a:pPr/>
            <a:r>
              <a:t>Strengthening</a:t>
            </a:r>
          </a:p>
          <a:p>
            <a:pPr/>
            <a:r>
              <a:t>Self Treatments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Title 1"/>
          <p:cNvSpPr txBox="1"/>
          <p:nvPr>
            <p:ph type="title"/>
          </p:nvPr>
        </p:nvSpPr>
        <p:spPr>
          <a:xfrm>
            <a:off x="1293811" y="1388534"/>
            <a:ext cx="3718455" cy="1371602"/>
          </a:xfrm>
          <a:prstGeom prst="rect">
            <a:avLst/>
          </a:prstGeom>
        </p:spPr>
        <p:txBody>
          <a:bodyPr/>
          <a:lstStyle/>
          <a:p>
            <a:pPr/>
            <a:r>
              <a:t>Stay Active</a:t>
            </a:r>
          </a:p>
        </p:txBody>
      </p:sp>
      <p:pic>
        <p:nvPicPr>
          <p:cNvPr id="331" name="Content Placeholder 4" descr="Content Placeholder 4"/>
          <p:cNvPicPr>
            <a:picLocks noChangeAspect="1"/>
          </p:cNvPicPr>
          <p:nvPr/>
        </p:nvPicPr>
        <p:blipFill>
          <a:blip r:embed="rId2">
            <a:extLst/>
          </a:blip>
          <a:stretch>
            <a:fillRect/>
          </a:stretch>
        </p:blipFill>
        <p:spPr>
          <a:xfrm>
            <a:off x="5418137" y="1617331"/>
            <a:ext cx="5470527" cy="3623337"/>
          </a:xfrm>
          <a:prstGeom prst="rect">
            <a:avLst/>
          </a:prstGeom>
          <a:ln w="12700">
            <a:miter lim="400000"/>
          </a:ln>
        </p:spPr>
      </p:pic>
      <p:sp>
        <p:nvSpPr>
          <p:cNvPr id="332" name="Text Placeholder 3"/>
          <p:cNvSpPr txBox="1"/>
          <p:nvPr>
            <p:ph type="body" sz="quarter" idx="1"/>
          </p:nvPr>
        </p:nvSpPr>
        <p:spPr>
          <a:xfrm>
            <a:off x="1293811" y="3031064"/>
            <a:ext cx="3718455" cy="2438407"/>
          </a:xfrm>
          <a:prstGeom prst="rect">
            <a:avLst/>
          </a:prstGeom>
        </p:spPr>
        <p:txBody>
          <a:bodyPr anchor="t"/>
          <a:lstStyle/>
          <a:p>
            <a:pPr algn="ctr">
              <a:defRPr sz="1600"/>
            </a:pPr>
            <a:r>
              <a:t>Prior studies: Bedrest worsens pain</a:t>
            </a:r>
          </a:p>
          <a:p>
            <a:pPr algn="ctr">
              <a:defRPr sz="1600"/>
            </a:pPr>
            <a:r>
              <a:t>Endorphins</a:t>
            </a:r>
          </a:p>
          <a:p>
            <a:pPr algn="ctr">
              <a:defRPr sz="1600"/>
            </a:pPr>
            <a:r>
              <a:t>Improves Sleep</a:t>
            </a:r>
          </a:p>
          <a:p>
            <a:pPr algn="ctr">
              <a:defRPr sz="1600"/>
            </a:pPr>
            <a:r>
              <a:t>Improves Mood</a:t>
            </a:r>
          </a:p>
          <a:p>
            <a:pPr algn="ctr">
              <a:defRPr sz="1600"/>
            </a:pPr>
            <a:r>
              <a:t>Aquatics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35"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36" name="Content Placeholder 3"/>
          <p:cNvSpPr txBox="1"/>
          <p:nvPr>
            <p:ph type="body" sz="quarter" idx="1"/>
          </p:nvPr>
        </p:nvSpPr>
        <p:spPr>
          <a:xfrm>
            <a:off x="3720885" y="2560320"/>
            <a:ext cx="4718308" cy="3310130"/>
          </a:xfrm>
          <a:prstGeom prst="rect">
            <a:avLst/>
          </a:prstGeom>
        </p:spPr>
        <p:txBody>
          <a:bodyPr/>
          <a:lstStyle/>
          <a:p>
            <a:pPr>
              <a:spcBef>
                <a:spcPts val="1100"/>
              </a:spcBef>
              <a:defRPr b="1" sz="4600"/>
            </a:pPr>
            <a:r>
              <a:t>Hip Flexor</a:t>
            </a:r>
          </a:p>
          <a:p>
            <a:pPr/>
            <a:r>
              <a:t>While kneeling, lean forward and bend your front knee until a stretch is felt along the front of the other hip.</a:t>
            </a:r>
          </a:p>
        </p:txBody>
      </p:sp>
      <p:pic>
        <p:nvPicPr>
          <p:cNvPr id="337" name="Picture 5" descr="Picture 5"/>
          <p:cNvPicPr>
            <a:picLocks noChangeAspect="1"/>
          </p:cNvPicPr>
          <p:nvPr/>
        </p:nvPicPr>
        <p:blipFill>
          <a:blip r:embed="rId3">
            <a:extLst/>
          </a:blip>
          <a:stretch>
            <a:fillRect/>
          </a:stretch>
        </p:blipFill>
        <p:spPr>
          <a:xfrm>
            <a:off x="8344412" y="2716153"/>
            <a:ext cx="2684143" cy="299814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40" name="Content Placeholder 4" descr="Content Placeholder 4"/>
          <p:cNvPicPr>
            <a:picLocks noChangeAspect="1"/>
          </p:cNvPicPr>
          <p:nvPr/>
        </p:nvPicPr>
        <p:blipFill>
          <a:blip r:embed="rId2">
            <a:extLst/>
          </a:blip>
          <a:stretch>
            <a:fillRect/>
          </a:stretch>
        </p:blipFill>
        <p:spPr>
          <a:xfrm>
            <a:off x="943408" y="2556931"/>
            <a:ext cx="2345679" cy="3309813"/>
          </a:xfrm>
          <a:prstGeom prst="rect">
            <a:avLst/>
          </a:prstGeom>
          <a:ln w="12700">
            <a:miter lim="400000"/>
          </a:ln>
        </p:spPr>
      </p:pic>
      <p:sp>
        <p:nvSpPr>
          <p:cNvPr id="341" name="Content Placeholder 3"/>
          <p:cNvSpPr txBox="1"/>
          <p:nvPr>
            <p:ph type="body" sz="quarter" idx="1"/>
          </p:nvPr>
        </p:nvSpPr>
        <p:spPr>
          <a:xfrm>
            <a:off x="3428786" y="2556931"/>
            <a:ext cx="4718306" cy="3310131"/>
          </a:xfrm>
          <a:prstGeom prst="rect">
            <a:avLst/>
          </a:prstGeom>
        </p:spPr>
        <p:txBody>
          <a:bodyPr/>
          <a:lstStyle/>
          <a:p>
            <a:pPr>
              <a:spcBef>
                <a:spcPts val="1100"/>
              </a:spcBef>
              <a:defRPr b="1" sz="4600"/>
            </a:pPr>
            <a:r>
              <a:t>Knee Extensor</a:t>
            </a:r>
          </a:p>
          <a:p>
            <a:pPr/>
            <a:r>
              <a:t>Pull heel toward buttock until stretch is felt in front of thigh.</a:t>
            </a:r>
          </a:p>
        </p:txBody>
      </p:sp>
      <p:pic>
        <p:nvPicPr>
          <p:cNvPr id="342" name="Picture 5" descr="Picture 5"/>
          <p:cNvPicPr>
            <a:picLocks noChangeAspect="1"/>
          </p:cNvPicPr>
          <p:nvPr/>
        </p:nvPicPr>
        <p:blipFill>
          <a:blip r:embed="rId3">
            <a:extLst/>
          </a:blip>
          <a:stretch>
            <a:fillRect/>
          </a:stretch>
        </p:blipFill>
        <p:spPr>
          <a:xfrm>
            <a:off x="7857183" y="2716153"/>
            <a:ext cx="3039416" cy="299814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45"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46" name="Content Placeholder 3"/>
          <p:cNvSpPr txBox="1"/>
          <p:nvPr>
            <p:ph type="body" sz="quarter" idx="1"/>
          </p:nvPr>
        </p:nvSpPr>
        <p:spPr>
          <a:xfrm>
            <a:off x="3720885" y="2560320"/>
            <a:ext cx="4718308" cy="3310130"/>
          </a:xfrm>
          <a:prstGeom prst="rect">
            <a:avLst/>
          </a:prstGeom>
        </p:spPr>
        <p:txBody>
          <a:bodyPr/>
          <a:lstStyle/>
          <a:p>
            <a:pPr>
              <a:lnSpc>
                <a:spcPct val="80000"/>
              </a:lnSpc>
              <a:spcBef>
                <a:spcPts val="1000"/>
              </a:spcBef>
              <a:defRPr b="1" sz="4200"/>
            </a:pPr>
            <a:r>
              <a:t>Front Complex</a:t>
            </a:r>
            <a:endParaRPr sz="2200"/>
          </a:p>
          <a:p>
            <a:pPr>
              <a:lnSpc>
                <a:spcPct val="80000"/>
              </a:lnSpc>
              <a:defRPr sz="2200"/>
            </a:pPr>
            <a:r>
              <a:t>Lie flat on your stomach, with towel roll under your forehead (for ease of breathing), and place both arms out to the side, near shoulder height. Slowly raise yourself up onto your hands at a comfortable angle, and hold for desired length of time. Slowly lower yourself back to the mat, relax, and repeat as indicated.</a:t>
            </a:r>
          </a:p>
        </p:txBody>
      </p:sp>
      <p:pic>
        <p:nvPicPr>
          <p:cNvPr id="347" name="Picture 5" descr="Picture 5"/>
          <p:cNvPicPr>
            <a:picLocks noChangeAspect="1"/>
          </p:cNvPicPr>
          <p:nvPr/>
        </p:nvPicPr>
        <p:blipFill>
          <a:blip r:embed="rId3">
            <a:extLst/>
          </a:blip>
          <a:stretch>
            <a:fillRect/>
          </a:stretch>
        </p:blipFill>
        <p:spPr>
          <a:xfrm>
            <a:off x="8489863" y="2560320"/>
            <a:ext cx="2406735" cy="361236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Title 1"/>
          <p:cNvSpPr txBox="1"/>
          <p:nvPr>
            <p:ph type="title"/>
          </p:nvPr>
        </p:nvSpPr>
        <p:spPr>
          <a:xfrm>
            <a:off x="1295401" y="982132"/>
            <a:ext cx="9601198" cy="1303869"/>
          </a:xfrm>
          <a:prstGeom prst="rect">
            <a:avLst/>
          </a:prstGeom>
        </p:spPr>
        <p:txBody>
          <a:bodyPr/>
          <a:lstStyle/>
          <a:p>
            <a:pPr/>
            <a:r>
              <a:t>Overview</a:t>
            </a:r>
          </a:p>
        </p:txBody>
      </p:sp>
      <p:sp>
        <p:nvSpPr>
          <p:cNvPr id="276" name="Content Placeholder 2"/>
          <p:cNvSpPr txBox="1"/>
          <p:nvPr>
            <p:ph type="body" sz="half" idx="1"/>
          </p:nvPr>
        </p:nvSpPr>
        <p:spPr>
          <a:xfrm>
            <a:off x="1295400" y="2556930"/>
            <a:ext cx="9601197" cy="3318939"/>
          </a:xfrm>
          <a:prstGeom prst="rect">
            <a:avLst/>
          </a:prstGeom>
        </p:spPr>
        <p:txBody>
          <a:bodyPr/>
          <a:lstStyle/>
          <a:p>
            <a:pPr/>
            <a:r>
              <a:t>How Common is It?</a:t>
            </a:r>
          </a:p>
          <a:p>
            <a:pPr/>
            <a:r>
              <a:t>Causes?</a:t>
            </a:r>
          </a:p>
          <a:p>
            <a:pPr/>
            <a:r>
              <a:t>What can I do?</a:t>
            </a:r>
          </a:p>
          <a:p>
            <a:pPr/>
            <a:r>
              <a:t>When should I see my doctor?</a:t>
            </a:r>
          </a:p>
          <a:p>
            <a:pPr/>
            <a:r>
              <a:t>What can he or she do?</a:t>
            </a:r>
          </a:p>
          <a:p>
            <a:pPr/>
            <a:r>
              <a:t>Questions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50"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51" name="Content Placeholder 3"/>
          <p:cNvSpPr txBox="1"/>
          <p:nvPr>
            <p:ph type="body" sz="quarter" idx="1"/>
          </p:nvPr>
        </p:nvSpPr>
        <p:spPr>
          <a:xfrm>
            <a:off x="3720885" y="2560320"/>
            <a:ext cx="4718308" cy="3310130"/>
          </a:xfrm>
          <a:prstGeom prst="rect">
            <a:avLst/>
          </a:prstGeom>
        </p:spPr>
        <p:txBody>
          <a:bodyPr/>
          <a:lstStyle/>
          <a:p>
            <a:pPr>
              <a:lnSpc>
                <a:spcPct val="90000"/>
              </a:lnSpc>
              <a:spcBef>
                <a:spcPts val="900"/>
              </a:spcBef>
              <a:defRPr b="1" sz="3900"/>
            </a:pPr>
            <a:r>
              <a:t>Back Extensor</a:t>
            </a:r>
            <a:endParaRPr sz="2000"/>
          </a:p>
          <a:p>
            <a:pPr>
              <a:lnSpc>
                <a:spcPct val="90000"/>
              </a:lnSpc>
              <a:defRPr sz="2000"/>
            </a:pPr>
            <a:r>
              <a:t>On hands and knees with your hands placed shoulder width apart and knees under your hips, as you exhale, slowly round the spine, pulling the belly button towards the spine.  Emphasize stretching the low back area with less rounding of the upper back to create symmetry in the reversal of the spinal curves.  As you inhale return to a neutral spine</a:t>
            </a:r>
          </a:p>
        </p:txBody>
      </p:sp>
      <p:pic>
        <p:nvPicPr>
          <p:cNvPr id="352" name="Picture 5" descr="Picture 5"/>
          <p:cNvPicPr>
            <a:picLocks noChangeAspect="1"/>
          </p:cNvPicPr>
          <p:nvPr/>
        </p:nvPicPr>
        <p:blipFill>
          <a:blip r:embed="rId3">
            <a:extLst/>
          </a:blip>
          <a:stretch>
            <a:fillRect/>
          </a:stretch>
        </p:blipFill>
        <p:spPr>
          <a:xfrm>
            <a:off x="8344412" y="3409982"/>
            <a:ext cx="2684143" cy="161048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55"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56" name="Content Placeholder 3"/>
          <p:cNvSpPr txBox="1"/>
          <p:nvPr>
            <p:ph type="body" sz="quarter" idx="1"/>
          </p:nvPr>
        </p:nvSpPr>
        <p:spPr>
          <a:xfrm>
            <a:off x="3720885" y="2560320"/>
            <a:ext cx="4718308" cy="3310130"/>
          </a:xfrm>
          <a:prstGeom prst="rect">
            <a:avLst/>
          </a:prstGeom>
        </p:spPr>
        <p:txBody>
          <a:bodyPr/>
          <a:lstStyle/>
          <a:p>
            <a:pPr>
              <a:spcBef>
                <a:spcPts val="1100"/>
              </a:spcBef>
              <a:defRPr b="1" sz="4600"/>
            </a:pPr>
            <a:r>
              <a:t>Knee Flexor</a:t>
            </a:r>
          </a:p>
          <a:p>
            <a:pPr/>
            <a:r>
              <a:t>While sitting with your leg stretched out, reach forward with your hands towards touching your toes.</a:t>
            </a:r>
          </a:p>
        </p:txBody>
      </p:sp>
      <p:pic>
        <p:nvPicPr>
          <p:cNvPr id="357" name="Picture 5" descr="Picture 5"/>
          <p:cNvPicPr>
            <a:picLocks noChangeAspect="1"/>
          </p:cNvPicPr>
          <p:nvPr/>
        </p:nvPicPr>
        <p:blipFill>
          <a:blip r:embed="rId3">
            <a:extLst/>
          </a:blip>
          <a:stretch>
            <a:fillRect/>
          </a:stretch>
        </p:blipFill>
        <p:spPr>
          <a:xfrm>
            <a:off x="8439191" y="2967932"/>
            <a:ext cx="2621500" cy="26215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xfrm>
            <a:off x="1295401" y="982132"/>
            <a:ext cx="9601198" cy="1303869"/>
          </a:xfrm>
          <a:prstGeom prst="rect">
            <a:avLst/>
          </a:prstGeom>
        </p:spPr>
        <p:txBody>
          <a:bodyPr/>
          <a:lstStyle/>
          <a:p>
            <a:pPr/>
            <a:r>
              <a:t>Flexibility: Correct Muscle Imbalances</a:t>
            </a:r>
          </a:p>
        </p:txBody>
      </p:sp>
      <p:pic>
        <p:nvPicPr>
          <p:cNvPr id="360"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61" name="Content Placeholder 3"/>
          <p:cNvSpPr txBox="1"/>
          <p:nvPr>
            <p:ph type="body" sz="quarter" idx="1"/>
          </p:nvPr>
        </p:nvSpPr>
        <p:spPr>
          <a:xfrm>
            <a:off x="3720885" y="2560320"/>
            <a:ext cx="4718308" cy="3310130"/>
          </a:xfrm>
          <a:prstGeom prst="rect">
            <a:avLst/>
          </a:prstGeom>
        </p:spPr>
        <p:txBody>
          <a:bodyPr/>
          <a:lstStyle/>
          <a:p>
            <a:pPr>
              <a:spcBef>
                <a:spcPts val="1100"/>
              </a:spcBef>
              <a:defRPr b="1" sz="4600"/>
            </a:pPr>
            <a:r>
              <a:t>Glute/Piriformis</a:t>
            </a:r>
          </a:p>
          <a:p>
            <a:pPr/>
            <a:r>
              <a:t>While sitting in a chair, cross your affected leg on top of the other as shown. </a:t>
            </a:r>
          </a:p>
          <a:p>
            <a:pPr/>
            <a:r>
              <a:t>Next, gently lean forward until a stretch is felt along the crossed leg.</a:t>
            </a:r>
          </a:p>
        </p:txBody>
      </p:sp>
      <p:pic>
        <p:nvPicPr>
          <p:cNvPr id="362" name="Picture 5" descr="Picture 5"/>
          <p:cNvPicPr>
            <a:picLocks noChangeAspect="1"/>
          </p:cNvPicPr>
          <p:nvPr/>
        </p:nvPicPr>
        <p:blipFill>
          <a:blip r:embed="rId3">
            <a:extLst/>
          </a:blip>
          <a:stretch>
            <a:fillRect/>
          </a:stretch>
        </p:blipFill>
        <p:spPr>
          <a:xfrm>
            <a:off x="8439191" y="2967932"/>
            <a:ext cx="2621500" cy="26215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xfrm>
            <a:off x="1295401" y="982132"/>
            <a:ext cx="9601198" cy="1303869"/>
          </a:xfrm>
          <a:prstGeom prst="rect">
            <a:avLst/>
          </a:prstGeom>
        </p:spPr>
        <p:txBody>
          <a:bodyPr/>
          <a:lstStyle>
            <a:lvl1pPr defTabSz="452627">
              <a:defRPr sz="4300"/>
            </a:lvl1pPr>
          </a:lstStyle>
          <a:p>
            <a:pPr/>
            <a:r>
              <a:t>Strengthening: Correct Muscle Imbalances</a:t>
            </a:r>
          </a:p>
        </p:txBody>
      </p:sp>
      <p:pic>
        <p:nvPicPr>
          <p:cNvPr id="365"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66" name="Content Placeholder 3"/>
          <p:cNvSpPr txBox="1"/>
          <p:nvPr>
            <p:ph type="body" sz="quarter" idx="1"/>
          </p:nvPr>
        </p:nvSpPr>
        <p:spPr>
          <a:xfrm>
            <a:off x="3720885" y="2560320"/>
            <a:ext cx="4718308" cy="3310130"/>
          </a:xfrm>
          <a:prstGeom prst="rect">
            <a:avLst/>
          </a:prstGeom>
        </p:spPr>
        <p:txBody>
          <a:bodyPr/>
          <a:lstStyle/>
          <a:p>
            <a:pPr>
              <a:spcBef>
                <a:spcPts val="1100"/>
              </a:spcBef>
              <a:defRPr b="1" sz="4600"/>
            </a:pPr>
            <a:r>
              <a:t>Abdominals</a:t>
            </a:r>
          </a:p>
          <a:p>
            <a:pPr/>
            <a:r>
              <a:t>Lie with knees bent and feet flat on the ground. Extend arms in front of you towards the knees, and when you crunch you abs, move hands closer to knees.</a:t>
            </a:r>
          </a:p>
        </p:txBody>
      </p:sp>
      <p:pic>
        <p:nvPicPr>
          <p:cNvPr id="367" name="Picture 5" descr="Picture 5"/>
          <p:cNvPicPr>
            <a:picLocks noChangeAspect="1"/>
          </p:cNvPicPr>
          <p:nvPr/>
        </p:nvPicPr>
        <p:blipFill>
          <a:blip r:embed="rId3">
            <a:extLst/>
          </a:blip>
          <a:stretch>
            <a:fillRect/>
          </a:stretch>
        </p:blipFill>
        <p:spPr>
          <a:xfrm>
            <a:off x="8523182" y="3665023"/>
            <a:ext cx="2373416" cy="1100403"/>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Title 1"/>
          <p:cNvSpPr txBox="1"/>
          <p:nvPr>
            <p:ph type="title"/>
          </p:nvPr>
        </p:nvSpPr>
        <p:spPr>
          <a:xfrm>
            <a:off x="1295401" y="982132"/>
            <a:ext cx="9601198" cy="1303869"/>
          </a:xfrm>
          <a:prstGeom prst="rect">
            <a:avLst/>
          </a:prstGeom>
        </p:spPr>
        <p:txBody>
          <a:bodyPr/>
          <a:lstStyle>
            <a:lvl1pPr defTabSz="452627">
              <a:defRPr sz="4300"/>
            </a:lvl1pPr>
          </a:lstStyle>
          <a:p>
            <a:pPr/>
            <a:r>
              <a:t>Strengthening: Correct Muscle Imbalances</a:t>
            </a:r>
          </a:p>
        </p:txBody>
      </p:sp>
      <p:pic>
        <p:nvPicPr>
          <p:cNvPr id="370"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71" name="Content Placeholder 3"/>
          <p:cNvSpPr txBox="1"/>
          <p:nvPr>
            <p:ph type="body" sz="quarter" idx="1"/>
          </p:nvPr>
        </p:nvSpPr>
        <p:spPr>
          <a:xfrm>
            <a:off x="3720885" y="2560320"/>
            <a:ext cx="4718308" cy="3310130"/>
          </a:xfrm>
          <a:prstGeom prst="rect">
            <a:avLst/>
          </a:prstGeom>
        </p:spPr>
        <p:txBody>
          <a:bodyPr/>
          <a:lstStyle/>
          <a:p>
            <a:pPr>
              <a:lnSpc>
                <a:spcPct val="90000"/>
              </a:lnSpc>
              <a:spcBef>
                <a:spcPts val="900"/>
              </a:spcBef>
              <a:defRPr b="1" sz="3900"/>
            </a:pPr>
            <a:r>
              <a:t>Posterior Pelvic Tilt</a:t>
            </a:r>
            <a:endParaRPr sz="2000"/>
          </a:p>
          <a:p>
            <a:pPr>
              <a:lnSpc>
                <a:spcPct val="90000"/>
              </a:lnSpc>
              <a:defRPr sz="2000"/>
            </a:pPr>
            <a:r>
              <a:t>Sink the belly button, contracting your core musculature.  While maintaining contraction, scoop hips up, while flattening your lower back on the mat.  Hips should maintain contact with mat at all times. Hold 5 seconds, relax the hips, then the core musculature.  The core should be the first thing on and the last thing off.</a:t>
            </a:r>
          </a:p>
        </p:txBody>
      </p:sp>
      <p:pic>
        <p:nvPicPr>
          <p:cNvPr id="372" name="Picture 5" descr="Picture 5"/>
          <p:cNvPicPr>
            <a:picLocks noChangeAspect="1"/>
          </p:cNvPicPr>
          <p:nvPr/>
        </p:nvPicPr>
        <p:blipFill>
          <a:blip r:embed="rId3">
            <a:extLst/>
          </a:blip>
          <a:stretch>
            <a:fillRect/>
          </a:stretch>
        </p:blipFill>
        <p:spPr>
          <a:xfrm>
            <a:off x="8523182" y="2560320"/>
            <a:ext cx="2373416" cy="330981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Title 1"/>
          <p:cNvSpPr txBox="1"/>
          <p:nvPr>
            <p:ph type="title"/>
          </p:nvPr>
        </p:nvSpPr>
        <p:spPr>
          <a:xfrm>
            <a:off x="1295401" y="982132"/>
            <a:ext cx="9601198" cy="1303869"/>
          </a:xfrm>
          <a:prstGeom prst="rect">
            <a:avLst/>
          </a:prstGeom>
        </p:spPr>
        <p:txBody>
          <a:bodyPr/>
          <a:lstStyle>
            <a:lvl1pPr defTabSz="452627">
              <a:defRPr sz="4300"/>
            </a:lvl1pPr>
          </a:lstStyle>
          <a:p>
            <a:pPr/>
            <a:r>
              <a:t>Strengthening: Correct Muscle Imbalances</a:t>
            </a:r>
          </a:p>
        </p:txBody>
      </p:sp>
      <p:pic>
        <p:nvPicPr>
          <p:cNvPr id="375" name="Content Placeholder 4" descr="Content Placeholder 4"/>
          <p:cNvPicPr>
            <a:picLocks noChangeAspect="1"/>
          </p:cNvPicPr>
          <p:nvPr/>
        </p:nvPicPr>
        <p:blipFill>
          <a:blip r:embed="rId2">
            <a:extLst/>
          </a:blip>
          <a:stretch>
            <a:fillRect/>
          </a:stretch>
        </p:blipFill>
        <p:spPr>
          <a:xfrm>
            <a:off x="1375208" y="2560320"/>
            <a:ext cx="2345679" cy="3309812"/>
          </a:xfrm>
          <a:prstGeom prst="rect">
            <a:avLst/>
          </a:prstGeom>
          <a:ln w="12700">
            <a:miter lim="400000"/>
          </a:ln>
        </p:spPr>
      </p:pic>
      <p:sp>
        <p:nvSpPr>
          <p:cNvPr id="376" name="Content Placeholder 3"/>
          <p:cNvSpPr txBox="1"/>
          <p:nvPr>
            <p:ph type="body" sz="quarter" idx="1"/>
          </p:nvPr>
        </p:nvSpPr>
        <p:spPr>
          <a:xfrm>
            <a:off x="3720885" y="2560320"/>
            <a:ext cx="4718308" cy="3310130"/>
          </a:xfrm>
          <a:prstGeom prst="rect">
            <a:avLst/>
          </a:prstGeom>
        </p:spPr>
        <p:txBody>
          <a:bodyPr/>
          <a:lstStyle/>
          <a:p>
            <a:pPr marL="282892" indent="-282892" defTabSz="452627">
              <a:spcBef>
                <a:spcPts val="1000"/>
              </a:spcBef>
              <a:defRPr b="1" sz="4500"/>
            </a:pPr>
            <a:r>
              <a:t>Glute Strength</a:t>
            </a:r>
          </a:p>
          <a:p>
            <a:pPr marL="282892" indent="-282892" defTabSz="452627">
              <a:spcBef>
                <a:spcPts val="500"/>
              </a:spcBef>
              <a:defRPr sz="2300"/>
            </a:pPr>
            <a:r>
              <a:t>While standing on the uninvolved foot and holding on to the back of a chair or counter for support, pull involved leg back while keeping knee straight.  Hold 1-2 seconds; lower slowly; repeat.</a:t>
            </a:r>
          </a:p>
        </p:txBody>
      </p:sp>
      <p:pic>
        <p:nvPicPr>
          <p:cNvPr id="377" name="Picture 5" descr="Picture 5"/>
          <p:cNvPicPr>
            <a:picLocks noChangeAspect="1"/>
          </p:cNvPicPr>
          <p:nvPr/>
        </p:nvPicPr>
        <p:blipFill>
          <a:blip r:embed="rId3">
            <a:extLst/>
          </a:blip>
          <a:stretch>
            <a:fillRect/>
          </a:stretch>
        </p:blipFill>
        <p:spPr>
          <a:xfrm>
            <a:off x="8523182" y="2859109"/>
            <a:ext cx="2373416" cy="27432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xfrm>
            <a:off x="1295401" y="982132"/>
            <a:ext cx="9601198" cy="1303869"/>
          </a:xfrm>
          <a:prstGeom prst="rect">
            <a:avLst/>
          </a:prstGeom>
        </p:spPr>
        <p:txBody>
          <a:bodyPr/>
          <a:lstStyle/>
          <a:p>
            <a:pPr/>
            <a:r>
              <a:t>Weight Loss</a:t>
            </a:r>
          </a:p>
        </p:txBody>
      </p:sp>
      <p:sp>
        <p:nvSpPr>
          <p:cNvPr id="380" name="Content Placeholder 2"/>
          <p:cNvSpPr txBox="1"/>
          <p:nvPr>
            <p:ph type="body" sz="quarter" idx="1"/>
          </p:nvPr>
        </p:nvSpPr>
        <p:spPr>
          <a:xfrm>
            <a:off x="1298446" y="2560320"/>
            <a:ext cx="4718308" cy="3310130"/>
          </a:xfrm>
          <a:prstGeom prst="rect">
            <a:avLst/>
          </a:prstGeom>
        </p:spPr>
        <p:txBody>
          <a:bodyPr/>
          <a:lstStyle/>
          <a:p>
            <a:pPr>
              <a:lnSpc>
                <a:spcPct val="80000"/>
              </a:lnSpc>
              <a:defRPr sz="2000"/>
            </a:pPr>
            <a:r>
              <a:t>Only 5% loss needed to reduce pain</a:t>
            </a:r>
          </a:p>
          <a:p>
            <a:pPr>
              <a:lnSpc>
                <a:spcPct val="80000"/>
              </a:lnSpc>
              <a:defRPr sz="2000"/>
            </a:pPr>
            <a:r>
              <a:t>No specific fad diet proven</a:t>
            </a:r>
          </a:p>
          <a:p>
            <a:pPr>
              <a:lnSpc>
                <a:spcPct val="80000"/>
              </a:lnSpc>
              <a:defRPr sz="2000"/>
            </a:pPr>
            <a:r>
              <a:t>Must Have Caloric Deficit</a:t>
            </a:r>
          </a:p>
          <a:p>
            <a:pPr>
              <a:lnSpc>
                <a:spcPct val="80000"/>
              </a:lnSpc>
              <a:defRPr sz="2000"/>
            </a:pPr>
            <a:r>
              <a:t>3200 cal/pound</a:t>
            </a:r>
          </a:p>
          <a:p>
            <a:pPr>
              <a:lnSpc>
                <a:spcPct val="80000"/>
              </a:lnSpc>
              <a:defRPr sz="2000"/>
            </a:pPr>
            <a:r>
              <a:t>~75 cal burned for 20 min walk</a:t>
            </a:r>
          </a:p>
          <a:p>
            <a:pPr>
              <a:lnSpc>
                <a:spcPct val="80000"/>
              </a:lnSpc>
              <a:defRPr sz="2000"/>
            </a:pPr>
            <a:r>
              <a:t>Avg male burns 2000k cal/day (without exercise)</a:t>
            </a:r>
          </a:p>
          <a:p>
            <a:pPr>
              <a:lnSpc>
                <a:spcPct val="80000"/>
              </a:lnSpc>
              <a:defRPr sz="2000"/>
            </a:pPr>
            <a:r>
              <a:t>500 cal/day deficit = 1lb loss/week</a:t>
            </a:r>
          </a:p>
          <a:p>
            <a:pPr>
              <a:lnSpc>
                <a:spcPct val="80000"/>
              </a:lnSpc>
              <a:defRPr sz="2000"/>
            </a:pPr>
            <a:r>
              <a:t>1-2lb weight loss/week is safe/healthy</a:t>
            </a:r>
          </a:p>
        </p:txBody>
      </p:sp>
      <p:pic>
        <p:nvPicPr>
          <p:cNvPr id="381" name="Content Placeholder 4" descr="Content Placeholder 4"/>
          <p:cNvPicPr>
            <a:picLocks noChangeAspect="1"/>
          </p:cNvPicPr>
          <p:nvPr/>
        </p:nvPicPr>
        <p:blipFill>
          <a:blip r:embed="rId2">
            <a:extLst/>
          </a:blip>
          <a:stretch>
            <a:fillRect/>
          </a:stretch>
        </p:blipFill>
        <p:spPr>
          <a:xfrm>
            <a:off x="6303783" y="2560638"/>
            <a:ext cx="4473934" cy="330993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Title 1"/>
          <p:cNvSpPr txBox="1"/>
          <p:nvPr>
            <p:ph type="title"/>
          </p:nvPr>
        </p:nvSpPr>
        <p:spPr>
          <a:xfrm>
            <a:off x="1295401" y="982132"/>
            <a:ext cx="9601198" cy="1303869"/>
          </a:xfrm>
          <a:prstGeom prst="rect">
            <a:avLst/>
          </a:prstGeom>
        </p:spPr>
        <p:txBody>
          <a:bodyPr/>
          <a:lstStyle/>
          <a:p>
            <a:pPr/>
            <a:r>
              <a:t>Body Mechanics</a:t>
            </a:r>
          </a:p>
        </p:txBody>
      </p:sp>
      <p:pic>
        <p:nvPicPr>
          <p:cNvPr id="384" name="Content Placeholder 4" descr="Content Placeholder 4"/>
          <p:cNvPicPr>
            <a:picLocks noChangeAspect="1"/>
          </p:cNvPicPr>
          <p:nvPr/>
        </p:nvPicPr>
        <p:blipFill>
          <a:blip r:embed="rId2">
            <a:extLst/>
          </a:blip>
          <a:stretch>
            <a:fillRect/>
          </a:stretch>
        </p:blipFill>
        <p:spPr>
          <a:xfrm>
            <a:off x="807225" y="2839959"/>
            <a:ext cx="4572166" cy="2762351"/>
          </a:xfrm>
          <a:prstGeom prst="rect">
            <a:avLst/>
          </a:prstGeom>
          <a:ln w="12700">
            <a:miter lim="400000"/>
          </a:ln>
        </p:spPr>
      </p:pic>
      <p:pic>
        <p:nvPicPr>
          <p:cNvPr id="385" name="Content Placeholder 5" descr="Content Placeholder 5"/>
          <p:cNvPicPr>
            <a:picLocks noChangeAspect="1"/>
          </p:cNvPicPr>
          <p:nvPr/>
        </p:nvPicPr>
        <p:blipFill>
          <a:blip r:embed="rId3">
            <a:extLst/>
          </a:blip>
          <a:stretch>
            <a:fillRect/>
          </a:stretch>
        </p:blipFill>
        <p:spPr>
          <a:xfrm>
            <a:off x="5469544" y="3284113"/>
            <a:ext cx="5964257" cy="185455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Title 1"/>
          <p:cNvSpPr txBox="1"/>
          <p:nvPr>
            <p:ph type="title"/>
          </p:nvPr>
        </p:nvSpPr>
        <p:spPr>
          <a:xfrm>
            <a:off x="1295401" y="982132"/>
            <a:ext cx="9601198" cy="1303869"/>
          </a:xfrm>
          <a:prstGeom prst="rect">
            <a:avLst/>
          </a:prstGeom>
        </p:spPr>
        <p:txBody>
          <a:bodyPr/>
          <a:lstStyle/>
          <a:p>
            <a:pPr/>
            <a:r>
              <a:t>Self Treatments</a:t>
            </a:r>
          </a:p>
        </p:txBody>
      </p:sp>
      <p:sp>
        <p:nvSpPr>
          <p:cNvPr id="388" name="Content Placeholder 2"/>
          <p:cNvSpPr txBox="1"/>
          <p:nvPr>
            <p:ph type="body" sz="quarter" idx="1"/>
          </p:nvPr>
        </p:nvSpPr>
        <p:spPr>
          <a:xfrm>
            <a:off x="1298446" y="2560320"/>
            <a:ext cx="4718308" cy="3310130"/>
          </a:xfrm>
          <a:prstGeom prst="rect">
            <a:avLst/>
          </a:prstGeom>
        </p:spPr>
        <p:txBody>
          <a:bodyPr/>
          <a:lstStyle/>
          <a:p>
            <a:pPr>
              <a:lnSpc>
                <a:spcPct val="90000"/>
              </a:lnSpc>
            </a:pPr>
            <a:r>
              <a:t>Cold</a:t>
            </a:r>
          </a:p>
          <a:p>
            <a:pPr lvl="1" marL="742950" indent="-285750">
              <a:lnSpc>
                <a:spcPct val="90000"/>
              </a:lnSpc>
              <a:defRPr sz="2000"/>
            </a:pPr>
            <a:r>
              <a:t>New injuries &lt; 72 hours</a:t>
            </a:r>
          </a:p>
          <a:p>
            <a:pPr>
              <a:lnSpc>
                <a:spcPct val="90000"/>
              </a:lnSpc>
            </a:pPr>
            <a:r>
              <a:t>Heat</a:t>
            </a:r>
          </a:p>
          <a:p>
            <a:pPr lvl="1" marL="742950" indent="-285750">
              <a:lnSpc>
                <a:spcPct val="90000"/>
              </a:lnSpc>
              <a:defRPr sz="2000"/>
            </a:pPr>
            <a:r>
              <a:t>Old Pain</a:t>
            </a:r>
          </a:p>
          <a:p>
            <a:pPr>
              <a:lnSpc>
                <a:spcPct val="90000"/>
              </a:lnSpc>
            </a:pPr>
            <a:r>
              <a:t>Alternate Heat/Cold</a:t>
            </a:r>
          </a:p>
          <a:p>
            <a:pPr>
              <a:lnSpc>
                <a:spcPct val="90000"/>
              </a:lnSpc>
            </a:pPr>
            <a:r>
              <a:t>Massage</a:t>
            </a:r>
          </a:p>
          <a:p>
            <a:pPr lvl="1" marL="742950" indent="-285750">
              <a:lnSpc>
                <a:spcPct val="90000"/>
              </a:lnSpc>
              <a:defRPr sz="2000"/>
            </a:pPr>
            <a:r>
              <a:t>Tennis Ball</a:t>
            </a:r>
          </a:p>
        </p:txBody>
      </p:sp>
      <p:sp>
        <p:nvSpPr>
          <p:cNvPr id="389" name="Content Placeholder 3"/>
          <p:cNvSpPr txBox="1"/>
          <p:nvPr/>
        </p:nvSpPr>
        <p:spPr>
          <a:xfrm>
            <a:off x="6181344" y="2560320"/>
            <a:ext cx="4718306" cy="33101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285750" indent="-285750">
              <a:lnSpc>
                <a:spcPct val="90000"/>
              </a:lnSpc>
              <a:spcBef>
                <a:spcPts val="600"/>
              </a:spcBef>
              <a:buClr>
                <a:schemeClr val="accent1"/>
              </a:buClr>
              <a:buSzPct val="115000"/>
              <a:buFont typeface="Arial"/>
              <a:buChar char="•"/>
              <a:defRPr sz="2400">
                <a:solidFill>
                  <a:srgbClr val="262626"/>
                </a:solidFill>
                <a:latin typeface="Garamond"/>
                <a:ea typeface="Garamond"/>
                <a:cs typeface="Garamond"/>
                <a:sym typeface="Garamond"/>
              </a:defRPr>
            </a:pPr>
            <a:r>
              <a:t>Tylenol</a:t>
            </a:r>
          </a:p>
          <a:p>
            <a:pPr marL="285750" indent="-285750">
              <a:lnSpc>
                <a:spcPct val="90000"/>
              </a:lnSpc>
              <a:spcBef>
                <a:spcPts val="600"/>
              </a:spcBef>
              <a:buClr>
                <a:schemeClr val="accent1"/>
              </a:buClr>
              <a:buSzPct val="115000"/>
              <a:buFont typeface="Arial"/>
              <a:buChar char="•"/>
              <a:defRPr sz="2400">
                <a:solidFill>
                  <a:srgbClr val="262626"/>
                </a:solidFill>
                <a:latin typeface="Garamond"/>
                <a:ea typeface="Garamond"/>
                <a:cs typeface="Garamond"/>
                <a:sym typeface="Garamond"/>
              </a:defRPr>
            </a:pPr>
            <a:r>
              <a:t>Aleve</a:t>
            </a:r>
          </a:p>
          <a:p>
            <a:pPr marL="285750" indent="-285750">
              <a:lnSpc>
                <a:spcPct val="90000"/>
              </a:lnSpc>
              <a:spcBef>
                <a:spcPts val="600"/>
              </a:spcBef>
              <a:buClr>
                <a:schemeClr val="accent1"/>
              </a:buClr>
              <a:buSzPct val="115000"/>
              <a:buFont typeface="Arial"/>
              <a:buChar char="•"/>
              <a:defRPr sz="2400">
                <a:solidFill>
                  <a:srgbClr val="262626"/>
                </a:solidFill>
                <a:latin typeface="Garamond"/>
                <a:ea typeface="Garamond"/>
                <a:cs typeface="Garamond"/>
                <a:sym typeface="Garamond"/>
              </a:defRPr>
            </a:pPr>
            <a:r>
              <a:t>Back Brace</a:t>
            </a:r>
          </a:p>
          <a:p>
            <a:pPr lvl="1" marL="742950" indent="-285750">
              <a:lnSpc>
                <a:spcPct val="90000"/>
              </a:lnSpc>
              <a:spcBef>
                <a:spcPts val="600"/>
              </a:spcBef>
              <a:buClr>
                <a:schemeClr val="accent1"/>
              </a:buClr>
              <a:buSzPct val="115000"/>
              <a:buFont typeface="Arial"/>
              <a:buChar char="•"/>
              <a:defRPr sz="2000">
                <a:solidFill>
                  <a:srgbClr val="262626"/>
                </a:solidFill>
                <a:latin typeface="Garamond"/>
                <a:ea typeface="Garamond"/>
                <a:cs typeface="Garamond"/>
                <a:sym typeface="Garamond"/>
              </a:defRPr>
            </a:pPr>
            <a:r>
              <a:t>Increase abdominal pressure</a:t>
            </a:r>
          </a:p>
          <a:p>
            <a:pPr lvl="1" marL="742950" indent="-285750">
              <a:lnSpc>
                <a:spcPct val="90000"/>
              </a:lnSpc>
              <a:spcBef>
                <a:spcPts val="600"/>
              </a:spcBef>
              <a:buClr>
                <a:schemeClr val="accent1"/>
              </a:buClr>
              <a:buSzPct val="115000"/>
              <a:buFont typeface="Arial"/>
              <a:buChar char="•"/>
              <a:defRPr sz="2000">
                <a:solidFill>
                  <a:srgbClr val="262626"/>
                </a:solidFill>
                <a:latin typeface="Garamond"/>
                <a:ea typeface="Garamond"/>
                <a:cs typeface="Garamond"/>
                <a:sym typeface="Garamond"/>
              </a:defRPr>
            </a:pPr>
            <a:r>
              <a:t>Kinesthetic Reminder</a:t>
            </a:r>
          </a:p>
          <a:p>
            <a:pPr lvl="1" marL="742950" indent="-285750">
              <a:lnSpc>
                <a:spcPct val="90000"/>
              </a:lnSpc>
              <a:spcBef>
                <a:spcPts val="600"/>
              </a:spcBef>
              <a:buClr>
                <a:schemeClr val="accent1"/>
              </a:buClr>
              <a:buSzPct val="115000"/>
              <a:buFont typeface="Arial"/>
              <a:buChar char="•"/>
              <a:defRPr sz="2000">
                <a:solidFill>
                  <a:srgbClr val="262626"/>
                </a:solidFill>
                <a:latin typeface="Garamond"/>
                <a:ea typeface="Garamond"/>
                <a:cs typeface="Garamond"/>
                <a:sym typeface="Garamond"/>
              </a:defRPr>
            </a:pPr>
            <a:r>
              <a:t>Warmth</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Title 1"/>
          <p:cNvSpPr txBox="1"/>
          <p:nvPr>
            <p:ph type="title"/>
          </p:nvPr>
        </p:nvSpPr>
        <p:spPr>
          <a:xfrm>
            <a:off x="1293811" y="1388534"/>
            <a:ext cx="3718455" cy="1371602"/>
          </a:xfrm>
          <a:prstGeom prst="rect">
            <a:avLst/>
          </a:prstGeom>
        </p:spPr>
        <p:txBody>
          <a:bodyPr/>
          <a:lstStyle/>
          <a:p>
            <a:pPr/>
            <a:r>
              <a:t>When to see the Doc</a:t>
            </a:r>
          </a:p>
        </p:txBody>
      </p:sp>
      <p:pic>
        <p:nvPicPr>
          <p:cNvPr id="392" name="Content Placeholder 4" descr="Content Placeholder 4"/>
          <p:cNvPicPr>
            <a:picLocks noChangeAspect="1"/>
          </p:cNvPicPr>
          <p:nvPr/>
        </p:nvPicPr>
        <p:blipFill>
          <a:blip r:embed="rId2">
            <a:extLst/>
          </a:blip>
          <a:stretch>
            <a:fillRect/>
          </a:stretch>
        </p:blipFill>
        <p:spPr>
          <a:xfrm>
            <a:off x="5418137" y="1605492"/>
            <a:ext cx="5470527" cy="3647017"/>
          </a:xfrm>
          <a:prstGeom prst="rect">
            <a:avLst/>
          </a:prstGeom>
          <a:ln w="12700">
            <a:miter lim="400000"/>
          </a:ln>
        </p:spPr>
      </p:pic>
      <p:sp>
        <p:nvSpPr>
          <p:cNvPr id="393" name="Text Placeholder 3"/>
          <p:cNvSpPr txBox="1"/>
          <p:nvPr>
            <p:ph type="body" sz="quarter" idx="1"/>
          </p:nvPr>
        </p:nvSpPr>
        <p:spPr>
          <a:xfrm>
            <a:off x="1293811" y="3031064"/>
            <a:ext cx="3718455" cy="2438407"/>
          </a:xfrm>
          <a:prstGeom prst="rect">
            <a:avLst/>
          </a:prstGeom>
        </p:spPr>
        <p:txBody>
          <a:bodyPr anchor="t"/>
          <a:lstStyle/>
          <a:p>
            <a:pPr algn="ctr">
              <a:lnSpc>
                <a:spcPct val="90000"/>
              </a:lnSpc>
              <a:defRPr sz="1600"/>
            </a:pPr>
            <a:r>
              <a:t>Numbness</a:t>
            </a:r>
          </a:p>
          <a:p>
            <a:pPr algn="ctr">
              <a:lnSpc>
                <a:spcPct val="90000"/>
              </a:lnSpc>
              <a:defRPr sz="1600"/>
            </a:pPr>
            <a:r>
              <a:t>Weakness</a:t>
            </a:r>
          </a:p>
          <a:p>
            <a:pPr algn="ctr">
              <a:lnSpc>
                <a:spcPct val="90000"/>
              </a:lnSpc>
              <a:defRPr sz="1600"/>
            </a:pPr>
            <a:r>
              <a:t>Severe Pain</a:t>
            </a:r>
          </a:p>
          <a:p>
            <a:pPr algn="ctr">
              <a:lnSpc>
                <a:spcPct val="90000"/>
              </a:lnSpc>
              <a:defRPr sz="1600"/>
            </a:pPr>
            <a:r>
              <a:t>Incontinence</a:t>
            </a:r>
          </a:p>
          <a:p>
            <a:pPr algn="ctr">
              <a:lnSpc>
                <a:spcPct val="90000"/>
              </a:lnSpc>
              <a:defRPr sz="1600"/>
            </a:pPr>
            <a:r>
              <a:t>Fevers, Weight Loss</a:t>
            </a:r>
          </a:p>
          <a:p>
            <a:pPr algn="ctr">
              <a:lnSpc>
                <a:spcPct val="90000"/>
              </a:lnSpc>
              <a:defRPr sz="1600"/>
            </a:pPr>
            <a:r>
              <a:t>Pain at night</a:t>
            </a:r>
          </a:p>
          <a:p>
            <a:pPr algn="ctr">
              <a:lnSpc>
                <a:spcPct val="90000"/>
              </a:lnSpc>
              <a:defRPr sz="1600"/>
            </a:pPr>
            <a:r>
              <a:t>History of Cancer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Title 1"/>
          <p:cNvSpPr txBox="1"/>
          <p:nvPr>
            <p:ph type="title"/>
          </p:nvPr>
        </p:nvSpPr>
        <p:spPr>
          <a:xfrm>
            <a:off x="1295399" y="1883830"/>
            <a:ext cx="6241816" cy="1371602"/>
          </a:xfrm>
          <a:prstGeom prst="rect">
            <a:avLst/>
          </a:prstGeom>
        </p:spPr>
        <p:txBody>
          <a:bodyPr/>
          <a:lstStyle/>
          <a:p>
            <a:pPr/>
            <a:r>
              <a:t>Is it Common?</a:t>
            </a:r>
          </a:p>
        </p:txBody>
      </p:sp>
      <p:pic>
        <p:nvPicPr>
          <p:cNvPr id="279" name="Picture Placeholder 4" descr="Picture Placeholder 4"/>
          <p:cNvPicPr>
            <a:picLocks noChangeAspect="1"/>
          </p:cNvPicPr>
          <p:nvPr>
            <p:ph type="pic" idx="13"/>
          </p:nvPr>
        </p:nvPicPr>
        <p:blipFill>
          <a:blip r:embed="rId2">
            <a:extLst/>
          </a:blip>
          <a:srcRect l="10690" t="0" r="10689" b="0"/>
          <a:stretch>
            <a:fillRect/>
          </a:stretch>
        </p:blipFill>
        <p:spPr>
          <a:xfrm>
            <a:off x="8094829" y="1041400"/>
            <a:ext cx="3063350" cy="4775200"/>
          </a:xfrm>
          <a:prstGeom prst="rect">
            <a:avLst/>
          </a:prstGeom>
        </p:spPr>
      </p:pic>
      <p:sp>
        <p:nvSpPr>
          <p:cNvPr id="280" name="Text Placeholder 3"/>
          <p:cNvSpPr txBox="1"/>
          <p:nvPr>
            <p:ph type="body" sz="quarter" idx="1"/>
          </p:nvPr>
        </p:nvSpPr>
        <p:spPr>
          <a:xfrm>
            <a:off x="1295399" y="3255431"/>
            <a:ext cx="6241816" cy="1828802"/>
          </a:xfrm>
          <a:prstGeom prst="rect">
            <a:avLst/>
          </a:prstGeom>
        </p:spPr>
        <p:txBody>
          <a:bodyPr/>
          <a:lstStyle/>
          <a:p>
            <a:pPr marL="285750" indent="-285750">
              <a:buClr>
                <a:schemeClr val="accent1"/>
              </a:buClr>
              <a:buSzPct val="115000"/>
              <a:buFont typeface="Arial"/>
              <a:buChar char="•"/>
            </a:pPr>
            <a:r>
              <a:t>&gt;85% of people will experience during lifetime</a:t>
            </a:r>
          </a:p>
          <a:p>
            <a:pPr marL="285750" indent="-285750">
              <a:buClr>
                <a:schemeClr val="accent1"/>
              </a:buClr>
              <a:buSzPct val="115000"/>
              <a:buFont typeface="Arial"/>
              <a:buChar char="•"/>
            </a:pPr>
            <a:r>
              <a:t>A top 10 reason for a visit to a doctor</a:t>
            </a:r>
          </a:p>
          <a:p>
            <a:pPr marL="285750" indent="-285750">
              <a:buClr>
                <a:schemeClr val="accent1"/>
              </a:buClr>
              <a:buSzPct val="115000"/>
              <a:buFont typeface="Arial"/>
              <a:buChar char="•"/>
            </a:pPr>
            <a:r>
              <a:t>Vast majority of cases self-limited</a:t>
            </a:r>
          </a:p>
          <a:p>
            <a:pPr marL="285750" indent="-285750">
              <a:buClr>
                <a:schemeClr val="accent1"/>
              </a:buClr>
              <a:buSzPct val="115000"/>
              <a:buFont typeface="Arial"/>
              <a:buChar char="•"/>
            </a:pPr>
            <a:r>
              <a:t>Small percentage will have ongoing, chronic issues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Title 1"/>
          <p:cNvSpPr txBox="1"/>
          <p:nvPr>
            <p:ph type="ctrTitle"/>
          </p:nvPr>
        </p:nvSpPr>
        <p:spPr>
          <a:xfrm>
            <a:off x="2692398" y="1871129"/>
            <a:ext cx="6815669" cy="1515535"/>
          </a:xfrm>
          <a:prstGeom prst="rect">
            <a:avLst/>
          </a:prstGeom>
        </p:spPr>
        <p:txBody>
          <a:bodyPr/>
          <a:lstStyle/>
          <a:p>
            <a:pPr/>
            <a:r>
              <a:t>What Can be Done?</a:t>
            </a:r>
          </a:p>
        </p:txBody>
      </p:sp>
      <p:sp>
        <p:nvSpPr>
          <p:cNvPr id="396" name="Subtitle 2"/>
          <p:cNvSpPr txBox="1"/>
          <p:nvPr>
            <p:ph type="subTitle" sz="quarter" idx="1"/>
          </p:nvPr>
        </p:nvSpPr>
        <p:spPr>
          <a:xfrm>
            <a:off x="2692398" y="3657596"/>
            <a:ext cx="6815669" cy="1320804"/>
          </a:xfrm>
          <a:prstGeom prst="rect">
            <a:avLst/>
          </a:prstGeom>
        </p:spPr>
        <p:txBody>
          <a:bodyPr/>
          <a:lstStyle/>
          <a:p>
            <a:pPr/>
            <a:r>
              <a:t>Physician Assessment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Title 1"/>
          <p:cNvSpPr txBox="1"/>
          <p:nvPr>
            <p:ph type="title"/>
          </p:nvPr>
        </p:nvSpPr>
        <p:spPr>
          <a:xfrm>
            <a:off x="1293811" y="1388534"/>
            <a:ext cx="3718455" cy="1371602"/>
          </a:xfrm>
          <a:prstGeom prst="rect">
            <a:avLst/>
          </a:prstGeom>
        </p:spPr>
        <p:txBody>
          <a:bodyPr/>
          <a:lstStyle/>
          <a:p>
            <a:pPr/>
            <a:r>
              <a:t>Hands On Assessment</a:t>
            </a:r>
          </a:p>
        </p:txBody>
      </p:sp>
      <p:sp>
        <p:nvSpPr>
          <p:cNvPr id="399" name="Text Placeholder 3"/>
          <p:cNvSpPr txBox="1"/>
          <p:nvPr>
            <p:ph type="body" sz="quarter" idx="1"/>
          </p:nvPr>
        </p:nvSpPr>
        <p:spPr>
          <a:xfrm>
            <a:off x="1293811" y="3031064"/>
            <a:ext cx="3718455" cy="2438407"/>
          </a:xfrm>
          <a:prstGeom prst="rect">
            <a:avLst/>
          </a:prstGeom>
        </p:spPr>
        <p:txBody>
          <a:bodyPr anchor="t"/>
          <a:lstStyle/>
          <a:p>
            <a:pPr algn="ctr">
              <a:defRPr sz="1600"/>
            </a:pPr>
            <a:r>
              <a:t>Tenderness</a:t>
            </a:r>
          </a:p>
          <a:p>
            <a:pPr algn="ctr">
              <a:defRPr sz="1600"/>
            </a:pPr>
            <a:r>
              <a:t>Range of Motion</a:t>
            </a:r>
          </a:p>
          <a:p>
            <a:pPr algn="ctr">
              <a:defRPr sz="1600"/>
            </a:pPr>
            <a:r>
              <a:t>Strength</a:t>
            </a:r>
          </a:p>
          <a:p>
            <a:pPr algn="ctr">
              <a:defRPr sz="1600"/>
            </a:pPr>
            <a:r>
              <a:t>Sensation</a:t>
            </a:r>
          </a:p>
          <a:p>
            <a:pPr algn="ctr">
              <a:defRPr sz="1600"/>
            </a:pPr>
            <a:r>
              <a:t>Reflexes</a:t>
            </a:r>
          </a:p>
          <a:p>
            <a:pPr algn="ctr">
              <a:defRPr sz="1600"/>
            </a:pPr>
            <a:r>
              <a:t>Asymmetries</a:t>
            </a:r>
          </a:p>
        </p:txBody>
      </p:sp>
      <p:pic>
        <p:nvPicPr>
          <p:cNvPr id="400" name="Picture 2" descr="Picture 2"/>
          <p:cNvPicPr>
            <a:picLocks noChangeAspect="1"/>
          </p:cNvPicPr>
          <p:nvPr/>
        </p:nvPicPr>
        <p:blipFill>
          <a:blip r:embed="rId2">
            <a:extLst/>
          </a:blip>
          <a:stretch>
            <a:fillRect/>
          </a:stretch>
        </p:blipFill>
        <p:spPr>
          <a:xfrm>
            <a:off x="5330659" y="1669143"/>
            <a:ext cx="5889928" cy="3672114"/>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Title 3"/>
          <p:cNvSpPr txBox="1"/>
          <p:nvPr>
            <p:ph type="title"/>
          </p:nvPr>
        </p:nvSpPr>
        <p:spPr>
          <a:xfrm>
            <a:off x="1293811" y="1388534"/>
            <a:ext cx="3718455" cy="1371602"/>
          </a:xfrm>
          <a:prstGeom prst="rect">
            <a:avLst/>
          </a:prstGeom>
        </p:spPr>
        <p:txBody>
          <a:bodyPr/>
          <a:lstStyle/>
          <a:p>
            <a:pPr/>
            <a:r>
              <a:t>X-Rays</a:t>
            </a:r>
          </a:p>
        </p:txBody>
      </p:sp>
      <p:sp>
        <p:nvSpPr>
          <p:cNvPr id="403" name="Text Placeholder 5"/>
          <p:cNvSpPr txBox="1"/>
          <p:nvPr>
            <p:ph type="body" sz="quarter" idx="1"/>
          </p:nvPr>
        </p:nvSpPr>
        <p:spPr>
          <a:xfrm>
            <a:off x="1293811" y="3031063"/>
            <a:ext cx="3718455" cy="2844276"/>
          </a:xfrm>
          <a:prstGeom prst="rect">
            <a:avLst/>
          </a:prstGeom>
        </p:spPr>
        <p:txBody>
          <a:bodyPr anchor="t"/>
          <a:lstStyle/>
          <a:p>
            <a:pPr algn="ctr">
              <a:defRPr sz="2800"/>
            </a:pPr>
            <a:r>
              <a:t>Bones</a:t>
            </a:r>
            <a:endParaRPr sz="1600"/>
          </a:p>
          <a:p>
            <a:pPr algn="ctr">
              <a:defRPr sz="2800"/>
            </a:pPr>
            <a:r>
              <a:t>Shadows</a:t>
            </a:r>
            <a:endParaRPr sz="1600"/>
          </a:p>
          <a:p>
            <a:pPr algn="ctr">
              <a:defRPr sz="2800"/>
            </a:pPr>
            <a:r>
              <a:t>Read between the lines</a:t>
            </a:r>
            <a:endParaRPr sz="1600"/>
          </a:p>
          <a:p>
            <a:pPr algn="ctr">
              <a:defRPr sz="2800"/>
            </a:pPr>
            <a:r>
              <a:t>Dynamic Motion</a:t>
            </a:r>
          </a:p>
        </p:txBody>
      </p:sp>
      <p:pic>
        <p:nvPicPr>
          <p:cNvPr id="404" name="Picture 2" descr="Picture 2"/>
          <p:cNvPicPr>
            <a:picLocks noChangeAspect="1"/>
          </p:cNvPicPr>
          <p:nvPr/>
        </p:nvPicPr>
        <p:blipFill>
          <a:blip r:embed="rId3">
            <a:extLst/>
          </a:blip>
          <a:stretch>
            <a:fillRect/>
          </a:stretch>
        </p:blipFill>
        <p:spPr>
          <a:xfrm>
            <a:off x="5707062" y="769256"/>
            <a:ext cx="5106083" cy="5210629"/>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Title 1"/>
          <p:cNvSpPr txBox="1"/>
          <p:nvPr>
            <p:ph type="title"/>
          </p:nvPr>
        </p:nvSpPr>
        <p:spPr>
          <a:xfrm>
            <a:off x="1293811" y="1388534"/>
            <a:ext cx="3718455" cy="1371602"/>
          </a:xfrm>
          <a:prstGeom prst="rect">
            <a:avLst/>
          </a:prstGeom>
        </p:spPr>
        <p:txBody>
          <a:bodyPr/>
          <a:lstStyle/>
          <a:p>
            <a:pPr/>
            <a:r>
              <a:t>Electrophysiology</a:t>
            </a:r>
          </a:p>
        </p:txBody>
      </p:sp>
      <p:sp>
        <p:nvSpPr>
          <p:cNvPr id="409" name="Text Placeholder 3"/>
          <p:cNvSpPr txBox="1"/>
          <p:nvPr>
            <p:ph type="body" sz="quarter" idx="1"/>
          </p:nvPr>
        </p:nvSpPr>
        <p:spPr>
          <a:xfrm>
            <a:off x="1293811" y="3031064"/>
            <a:ext cx="3718455" cy="2438407"/>
          </a:xfrm>
          <a:prstGeom prst="rect">
            <a:avLst/>
          </a:prstGeom>
        </p:spPr>
        <p:txBody>
          <a:bodyPr anchor="t"/>
          <a:lstStyle/>
          <a:p>
            <a:pPr algn="ctr">
              <a:defRPr sz="2800"/>
            </a:pPr>
            <a:r>
              <a:t>Dynamic</a:t>
            </a:r>
            <a:endParaRPr sz="1600"/>
          </a:p>
          <a:p>
            <a:pPr algn="ctr">
              <a:defRPr sz="2800"/>
            </a:pPr>
            <a:r>
              <a:t>Nerve Function</a:t>
            </a:r>
            <a:endParaRPr sz="1600"/>
          </a:p>
          <a:p>
            <a:pPr algn="ctr">
              <a:defRPr sz="2800"/>
            </a:pPr>
            <a:r>
              <a:t>Helps Differentiate Nerve versus Other</a:t>
            </a:r>
          </a:p>
        </p:txBody>
      </p:sp>
      <p:pic>
        <p:nvPicPr>
          <p:cNvPr id="410" name="Image" descr="Image"/>
          <p:cNvPicPr>
            <a:picLocks noChangeAspect="1"/>
          </p:cNvPicPr>
          <p:nvPr/>
        </p:nvPicPr>
        <p:blipFill>
          <a:blip r:embed="rId2">
            <a:extLst/>
          </a:blip>
          <a:stretch>
            <a:fillRect/>
          </a:stretch>
        </p:blipFill>
        <p:spPr>
          <a:xfrm>
            <a:off x="6706978" y="802798"/>
            <a:ext cx="3939303" cy="5252404"/>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Title 1"/>
          <p:cNvSpPr txBox="1"/>
          <p:nvPr>
            <p:ph type="title"/>
          </p:nvPr>
        </p:nvSpPr>
        <p:spPr>
          <a:xfrm>
            <a:off x="1293811" y="1388534"/>
            <a:ext cx="3718455" cy="1371602"/>
          </a:xfrm>
          <a:prstGeom prst="rect">
            <a:avLst/>
          </a:prstGeom>
        </p:spPr>
        <p:txBody>
          <a:bodyPr/>
          <a:lstStyle/>
          <a:p>
            <a:pPr/>
            <a:r>
              <a:t>MRI</a:t>
            </a:r>
          </a:p>
        </p:txBody>
      </p:sp>
      <p:sp>
        <p:nvSpPr>
          <p:cNvPr id="413" name="Text Placeholder 3"/>
          <p:cNvSpPr txBox="1"/>
          <p:nvPr>
            <p:ph type="body" sz="quarter" idx="1"/>
          </p:nvPr>
        </p:nvSpPr>
        <p:spPr>
          <a:xfrm>
            <a:off x="1293811" y="3031064"/>
            <a:ext cx="3718455" cy="2438407"/>
          </a:xfrm>
          <a:prstGeom prst="rect">
            <a:avLst/>
          </a:prstGeom>
        </p:spPr>
        <p:txBody>
          <a:bodyPr anchor="t"/>
          <a:lstStyle/>
          <a:p>
            <a:pPr algn="ctr">
              <a:defRPr sz="2800"/>
            </a:pPr>
            <a:r>
              <a:t>Detailed Imaging</a:t>
            </a:r>
            <a:endParaRPr sz="1600"/>
          </a:p>
          <a:p>
            <a:pPr algn="ctr">
              <a:defRPr sz="2800"/>
            </a:pPr>
            <a:r>
              <a:t>Static</a:t>
            </a:r>
            <a:endParaRPr sz="1600"/>
          </a:p>
          <a:p>
            <a:pPr algn="ctr">
              <a:defRPr sz="2800"/>
            </a:pPr>
            <a:r>
              <a:t>Procedural Planning</a:t>
            </a:r>
          </a:p>
        </p:txBody>
      </p:sp>
      <p:pic>
        <p:nvPicPr>
          <p:cNvPr id="414" name="Picture 2" descr="Picture 2"/>
          <p:cNvPicPr>
            <a:picLocks noChangeAspect="1"/>
          </p:cNvPicPr>
          <p:nvPr/>
        </p:nvPicPr>
        <p:blipFill>
          <a:blip r:embed="rId2">
            <a:extLst/>
          </a:blip>
          <a:stretch>
            <a:fillRect/>
          </a:stretch>
        </p:blipFill>
        <p:spPr>
          <a:xfrm>
            <a:off x="5012266" y="1654629"/>
            <a:ext cx="6253724" cy="407851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Title 3"/>
          <p:cNvSpPr txBox="1"/>
          <p:nvPr>
            <p:ph type="title"/>
          </p:nvPr>
        </p:nvSpPr>
        <p:spPr>
          <a:xfrm>
            <a:off x="1293811" y="1388534"/>
            <a:ext cx="3718455" cy="1371602"/>
          </a:xfrm>
          <a:prstGeom prst="rect">
            <a:avLst/>
          </a:prstGeom>
        </p:spPr>
        <p:txBody>
          <a:bodyPr/>
          <a:lstStyle/>
          <a:p>
            <a:pPr/>
            <a:r>
              <a:t>Treatment</a:t>
            </a:r>
          </a:p>
        </p:txBody>
      </p:sp>
      <p:pic>
        <p:nvPicPr>
          <p:cNvPr id="417" name="Content Placeholder 6" descr="Content Placeholder 6"/>
          <p:cNvPicPr>
            <a:picLocks noChangeAspect="1"/>
          </p:cNvPicPr>
          <p:nvPr/>
        </p:nvPicPr>
        <p:blipFill>
          <a:blip r:embed="rId2">
            <a:extLst/>
          </a:blip>
          <a:stretch>
            <a:fillRect/>
          </a:stretch>
        </p:blipFill>
        <p:spPr>
          <a:xfrm>
            <a:off x="6237027" y="859885"/>
            <a:ext cx="4419885" cy="5093028"/>
          </a:xfrm>
          <a:prstGeom prst="rect">
            <a:avLst/>
          </a:prstGeom>
          <a:ln w="12700">
            <a:miter lim="400000"/>
          </a:ln>
        </p:spPr>
      </p:pic>
      <p:sp>
        <p:nvSpPr>
          <p:cNvPr id="418" name="Text Placeholder 5"/>
          <p:cNvSpPr txBox="1"/>
          <p:nvPr>
            <p:ph type="body" sz="quarter" idx="1"/>
          </p:nvPr>
        </p:nvSpPr>
        <p:spPr>
          <a:xfrm>
            <a:off x="1293811" y="3031064"/>
            <a:ext cx="3718455" cy="2921849"/>
          </a:xfrm>
          <a:prstGeom prst="rect">
            <a:avLst/>
          </a:prstGeom>
        </p:spPr>
        <p:txBody>
          <a:bodyPr anchor="t"/>
          <a:lstStyle/>
          <a:p>
            <a:pPr algn="ctr">
              <a:defRPr sz="2600"/>
            </a:pPr>
            <a:r>
              <a:t>Reduce Inflammation</a:t>
            </a:r>
            <a:endParaRPr sz="1600"/>
          </a:p>
          <a:p>
            <a:pPr algn="ctr">
              <a:defRPr sz="2600"/>
            </a:pPr>
            <a:r>
              <a:t>Treat Symptoms</a:t>
            </a:r>
            <a:endParaRPr sz="1600"/>
          </a:p>
          <a:p>
            <a:pPr algn="ctr">
              <a:defRPr sz="2600"/>
            </a:pPr>
            <a:r>
              <a:t>Correct Etiology</a:t>
            </a:r>
            <a:endParaRPr sz="1600"/>
          </a:p>
          <a:p>
            <a:pPr algn="ctr">
              <a:defRPr sz="2600"/>
            </a:pPr>
            <a:r>
              <a:t>Rehabilitation</a:t>
            </a:r>
          </a:p>
          <a:p>
            <a:pPr algn="ctr">
              <a:defRPr sz="2600"/>
            </a:pPr>
            <a:r>
              <a:t>Surgeries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Title 3"/>
          <p:cNvSpPr txBox="1"/>
          <p:nvPr>
            <p:ph type="title"/>
          </p:nvPr>
        </p:nvSpPr>
        <p:spPr>
          <a:xfrm>
            <a:off x="1293811" y="1388534"/>
            <a:ext cx="3718455" cy="1371602"/>
          </a:xfrm>
          <a:prstGeom prst="rect">
            <a:avLst/>
          </a:prstGeom>
        </p:spPr>
        <p:txBody>
          <a:bodyPr/>
          <a:lstStyle/>
          <a:p>
            <a:pPr/>
            <a:r>
              <a:t>Inflammation</a:t>
            </a:r>
          </a:p>
        </p:txBody>
      </p:sp>
      <p:sp>
        <p:nvSpPr>
          <p:cNvPr id="421" name="Text Placeholder 5"/>
          <p:cNvSpPr txBox="1"/>
          <p:nvPr>
            <p:ph type="body" sz="quarter" idx="1"/>
          </p:nvPr>
        </p:nvSpPr>
        <p:spPr>
          <a:xfrm>
            <a:off x="859807" y="3031064"/>
            <a:ext cx="4749424" cy="2921849"/>
          </a:xfrm>
          <a:prstGeom prst="rect">
            <a:avLst/>
          </a:prstGeom>
        </p:spPr>
        <p:txBody>
          <a:bodyPr anchor="t"/>
          <a:lstStyle/>
          <a:p>
            <a:pPr algn="ctr">
              <a:defRPr sz="2800"/>
            </a:pPr>
            <a:r>
              <a:t>NSAIDs</a:t>
            </a:r>
            <a:endParaRPr sz="1600"/>
          </a:p>
          <a:p>
            <a:pPr algn="ctr">
              <a:defRPr sz="2800"/>
            </a:pPr>
            <a:r>
              <a:t>Cox-II Inhibitors</a:t>
            </a:r>
          </a:p>
          <a:p>
            <a:pPr algn="ctr">
              <a:defRPr sz="2800"/>
            </a:pPr>
            <a:r>
              <a:t>Steroids</a:t>
            </a:r>
            <a:endParaRPr sz="1600"/>
          </a:p>
          <a:p>
            <a:pPr algn="ctr">
              <a:defRPr sz="2800"/>
            </a:pPr>
            <a:r>
              <a:t>Injectable/Oral</a:t>
            </a:r>
          </a:p>
        </p:txBody>
      </p:sp>
      <p:pic>
        <p:nvPicPr>
          <p:cNvPr id="422" name="Picture 2" descr="Picture 2"/>
          <p:cNvPicPr>
            <a:picLocks noChangeAspect="1"/>
          </p:cNvPicPr>
          <p:nvPr/>
        </p:nvPicPr>
        <p:blipFill>
          <a:blip r:embed="rId3">
            <a:extLst/>
          </a:blip>
          <a:stretch>
            <a:fillRect/>
          </a:stretch>
        </p:blipFill>
        <p:spPr>
          <a:xfrm>
            <a:off x="5609230" y="1293431"/>
            <a:ext cx="5508550" cy="4120399"/>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Title 1"/>
          <p:cNvSpPr txBox="1"/>
          <p:nvPr>
            <p:ph type="title"/>
          </p:nvPr>
        </p:nvSpPr>
        <p:spPr>
          <a:xfrm>
            <a:off x="1293811" y="1388534"/>
            <a:ext cx="3718455" cy="1371602"/>
          </a:xfrm>
          <a:prstGeom prst="rect">
            <a:avLst/>
          </a:prstGeom>
        </p:spPr>
        <p:txBody>
          <a:bodyPr/>
          <a:lstStyle/>
          <a:p>
            <a:pPr/>
            <a:r>
              <a:t>Symptoms</a:t>
            </a:r>
          </a:p>
        </p:txBody>
      </p:sp>
      <p:sp>
        <p:nvSpPr>
          <p:cNvPr id="427" name="Text Placeholder 3"/>
          <p:cNvSpPr txBox="1"/>
          <p:nvPr>
            <p:ph type="body" sz="quarter" idx="1"/>
          </p:nvPr>
        </p:nvSpPr>
        <p:spPr>
          <a:xfrm>
            <a:off x="1293811" y="3031064"/>
            <a:ext cx="3718455" cy="2844802"/>
          </a:xfrm>
          <a:prstGeom prst="rect">
            <a:avLst/>
          </a:prstGeom>
        </p:spPr>
        <p:txBody>
          <a:bodyPr anchor="t"/>
          <a:lstStyle/>
          <a:p>
            <a:pPr algn="ctr">
              <a:lnSpc>
                <a:spcPct val="80000"/>
              </a:lnSpc>
              <a:defRPr sz="2200"/>
            </a:pPr>
            <a:r>
              <a:t>Nerve Pain Meds</a:t>
            </a:r>
            <a:endParaRPr sz="1400"/>
          </a:p>
          <a:p>
            <a:pPr algn="ctr">
              <a:lnSpc>
                <a:spcPct val="80000"/>
              </a:lnSpc>
              <a:defRPr sz="2200"/>
            </a:pPr>
            <a:r>
              <a:t>Non-Narcotic Pain Meds</a:t>
            </a:r>
            <a:endParaRPr sz="1400"/>
          </a:p>
          <a:p>
            <a:pPr algn="ctr">
              <a:lnSpc>
                <a:spcPct val="80000"/>
              </a:lnSpc>
              <a:defRPr sz="2200"/>
            </a:pPr>
            <a:r>
              <a:t>Topical Agents</a:t>
            </a:r>
            <a:endParaRPr sz="1400"/>
          </a:p>
          <a:p>
            <a:pPr algn="ctr">
              <a:lnSpc>
                <a:spcPct val="80000"/>
              </a:lnSpc>
              <a:defRPr sz="2200"/>
            </a:pPr>
            <a:r>
              <a:t>Modalities</a:t>
            </a:r>
            <a:endParaRPr sz="1400"/>
          </a:p>
          <a:p>
            <a:pPr algn="ctr">
              <a:lnSpc>
                <a:spcPct val="80000"/>
              </a:lnSpc>
              <a:defRPr sz="2200"/>
            </a:pPr>
            <a:r>
              <a:t>Transcutaneous Electrical Stimulation</a:t>
            </a:r>
            <a:endParaRPr sz="1400"/>
          </a:p>
          <a:p>
            <a:pPr algn="ctr">
              <a:lnSpc>
                <a:spcPct val="80000"/>
              </a:lnSpc>
              <a:defRPr sz="2200"/>
            </a:pPr>
            <a:r>
              <a:t>Orthotics</a:t>
            </a:r>
          </a:p>
        </p:txBody>
      </p:sp>
      <p:pic>
        <p:nvPicPr>
          <p:cNvPr id="428" name="Picture 2" descr="Picture 2"/>
          <p:cNvPicPr>
            <a:picLocks noChangeAspect="1"/>
          </p:cNvPicPr>
          <p:nvPr/>
        </p:nvPicPr>
        <p:blipFill>
          <a:blip r:embed="rId2">
            <a:extLst/>
          </a:blip>
          <a:stretch>
            <a:fillRect/>
          </a:stretch>
        </p:blipFill>
        <p:spPr>
          <a:xfrm>
            <a:off x="5936341" y="914914"/>
            <a:ext cx="4905831" cy="496095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Title 3"/>
          <p:cNvSpPr txBox="1"/>
          <p:nvPr>
            <p:ph type="title"/>
          </p:nvPr>
        </p:nvSpPr>
        <p:spPr>
          <a:xfrm>
            <a:off x="1293811" y="1388534"/>
            <a:ext cx="3718455" cy="1371602"/>
          </a:xfrm>
          <a:prstGeom prst="rect">
            <a:avLst/>
          </a:prstGeom>
        </p:spPr>
        <p:txBody>
          <a:bodyPr/>
          <a:lstStyle/>
          <a:p>
            <a:pPr/>
            <a:r>
              <a:t>Underlying Problem</a:t>
            </a:r>
          </a:p>
        </p:txBody>
      </p:sp>
      <p:sp>
        <p:nvSpPr>
          <p:cNvPr id="431" name="Text Placeholder 5"/>
          <p:cNvSpPr txBox="1"/>
          <p:nvPr>
            <p:ph type="body" sz="quarter" idx="1"/>
          </p:nvPr>
        </p:nvSpPr>
        <p:spPr>
          <a:xfrm>
            <a:off x="1293811" y="3031064"/>
            <a:ext cx="3718455" cy="2760137"/>
          </a:xfrm>
          <a:prstGeom prst="rect">
            <a:avLst/>
          </a:prstGeom>
        </p:spPr>
        <p:txBody>
          <a:bodyPr anchor="t"/>
          <a:lstStyle/>
          <a:p>
            <a:pPr algn="ctr"/>
            <a:r>
              <a:t>Rehabilitation/PT</a:t>
            </a:r>
          </a:p>
          <a:p>
            <a:pPr algn="ctr"/>
            <a:r>
              <a:t>Orthotics</a:t>
            </a:r>
            <a:endParaRPr sz="1600"/>
          </a:p>
          <a:p>
            <a:pPr algn="ctr"/>
            <a:r>
              <a:t>Leg Length Correction</a:t>
            </a:r>
            <a:endParaRPr sz="1600"/>
          </a:p>
          <a:p>
            <a:pPr algn="ctr"/>
            <a:r>
              <a:t>Injections</a:t>
            </a:r>
            <a:endParaRPr sz="1600"/>
          </a:p>
          <a:p>
            <a:pPr algn="ctr"/>
            <a:r>
              <a:t>Surgeries</a:t>
            </a:r>
          </a:p>
        </p:txBody>
      </p:sp>
      <p:pic>
        <p:nvPicPr>
          <p:cNvPr id="432" name="Picture 4" descr="Picture 4"/>
          <p:cNvPicPr>
            <a:picLocks noChangeAspect="1"/>
          </p:cNvPicPr>
          <p:nvPr/>
        </p:nvPicPr>
        <p:blipFill>
          <a:blip r:embed="rId2">
            <a:extLst/>
          </a:blip>
          <a:stretch>
            <a:fillRect/>
          </a:stretch>
        </p:blipFill>
        <p:spPr>
          <a:xfrm>
            <a:off x="6473371" y="680951"/>
            <a:ext cx="3323774" cy="5436743"/>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Title 1"/>
          <p:cNvSpPr txBox="1"/>
          <p:nvPr>
            <p:ph type="title"/>
          </p:nvPr>
        </p:nvSpPr>
        <p:spPr>
          <a:xfrm>
            <a:off x="1293811" y="1388534"/>
            <a:ext cx="3718455" cy="1371602"/>
          </a:xfrm>
          <a:prstGeom prst="rect">
            <a:avLst/>
          </a:prstGeom>
        </p:spPr>
        <p:txBody>
          <a:bodyPr/>
          <a:lstStyle/>
          <a:p>
            <a:pPr/>
            <a:r>
              <a:t>Back Surgery</a:t>
            </a:r>
          </a:p>
        </p:txBody>
      </p:sp>
      <p:pic>
        <p:nvPicPr>
          <p:cNvPr id="435" name="Content Placeholder 4" descr="Content Placeholder 4"/>
          <p:cNvPicPr>
            <a:picLocks noChangeAspect="1"/>
          </p:cNvPicPr>
          <p:nvPr/>
        </p:nvPicPr>
        <p:blipFill>
          <a:blip r:embed="rId2">
            <a:extLst/>
          </a:blip>
          <a:stretch>
            <a:fillRect/>
          </a:stretch>
        </p:blipFill>
        <p:spPr>
          <a:xfrm>
            <a:off x="5769735" y="1481779"/>
            <a:ext cx="5048521" cy="4124146"/>
          </a:xfrm>
          <a:prstGeom prst="rect">
            <a:avLst/>
          </a:prstGeom>
          <a:ln w="12700">
            <a:miter lim="400000"/>
          </a:ln>
        </p:spPr>
      </p:pic>
      <p:sp>
        <p:nvSpPr>
          <p:cNvPr id="436" name="Text Placeholder 3"/>
          <p:cNvSpPr txBox="1"/>
          <p:nvPr>
            <p:ph type="body" sz="quarter" idx="1"/>
          </p:nvPr>
        </p:nvSpPr>
        <p:spPr>
          <a:xfrm>
            <a:off x="1293811" y="3031064"/>
            <a:ext cx="3718455" cy="2438407"/>
          </a:xfrm>
          <a:prstGeom prst="rect">
            <a:avLst/>
          </a:prstGeom>
        </p:spPr>
        <p:txBody>
          <a:bodyPr anchor="t"/>
          <a:lstStyle/>
          <a:p>
            <a:pPr algn="ctr">
              <a:defRPr sz="1600"/>
            </a:pPr>
            <a:r>
              <a:t>Pain not relieved by any conservative measures</a:t>
            </a:r>
          </a:p>
          <a:p>
            <a:pPr algn="ctr">
              <a:defRPr sz="1600"/>
            </a:pPr>
            <a:r>
              <a:t>Incontinence</a:t>
            </a:r>
          </a:p>
          <a:p>
            <a:pPr algn="ctr">
              <a:defRPr sz="1600"/>
            </a:pPr>
            <a:r>
              <a:t>Weakness</a:t>
            </a:r>
          </a:p>
          <a:p>
            <a:pPr algn="ctr">
              <a:defRPr sz="1600"/>
            </a:pPr>
            <a:r>
              <a:t>Loss of Quality of Life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84" name="Picture Placeholder 4"/>
          <p:cNvGrpSpPr/>
          <p:nvPr/>
        </p:nvGrpSpPr>
        <p:grpSpPr>
          <a:xfrm>
            <a:off x="4427516" y="1051461"/>
            <a:ext cx="6947347" cy="4832352"/>
            <a:chOff x="0" y="0"/>
            <a:chExt cx="6947346" cy="4832350"/>
          </a:xfrm>
        </p:grpSpPr>
        <p:pic>
          <p:nvPicPr>
            <p:cNvPr id="282" name="image8.jpeg" descr="image8.jpeg"/>
            <p:cNvPicPr>
              <a:picLocks noChangeAspect="1"/>
            </p:cNvPicPr>
            <p:nvPr/>
          </p:nvPicPr>
          <p:blipFill>
            <a:blip r:embed="rId2">
              <a:extLst/>
            </a:blip>
            <a:srcRect l="0" t="0" r="253" b="0"/>
            <a:stretch>
              <a:fillRect/>
            </a:stretch>
          </p:blipFill>
          <p:spPr>
            <a:xfrm>
              <a:off x="57670" y="28575"/>
              <a:ext cx="6861102" cy="4775201"/>
            </a:xfrm>
            <a:prstGeom prst="rect">
              <a:avLst/>
            </a:prstGeom>
            <a:ln w="12700" cap="flat">
              <a:noFill/>
              <a:miter lim="400000"/>
            </a:ln>
            <a:effectLst/>
          </p:spPr>
        </p:pic>
        <p:sp>
          <p:nvSpPr>
            <p:cNvPr id="283" name="Rectangle"/>
            <p:cNvSpPr/>
            <p:nvPr/>
          </p:nvSpPr>
          <p:spPr>
            <a:xfrm>
              <a:off x="-1" y="0"/>
              <a:ext cx="6947348" cy="4832352"/>
            </a:xfrm>
            <a:prstGeom prst="rect">
              <a:avLst/>
            </a:prstGeom>
            <a:noFill/>
            <a:ln w="57150" cap="flat">
              <a:solidFill>
                <a:srgbClr val="808080"/>
              </a:solidFill>
              <a:prstDash val="solid"/>
              <a:miter lim="800000"/>
            </a:ln>
            <a:effectLst/>
          </p:spPr>
          <p:txBody>
            <a:bodyPr wrap="square" lIns="45718" tIns="45718" rIns="45718" bIns="45718" numCol="1" anchor="ctr">
              <a:noAutofit/>
            </a:bodyPr>
            <a:lstStyle/>
            <a:p>
              <a:pPr>
                <a:defRPr>
                  <a:latin typeface="Garamond"/>
                  <a:ea typeface="Garamond"/>
                  <a:cs typeface="Garamond"/>
                  <a:sym typeface="Garamond"/>
                </a:defRPr>
              </a:pPr>
            </a:p>
          </p:txBody>
        </p:sp>
      </p:grpSp>
      <p:sp>
        <p:nvSpPr>
          <p:cNvPr id="285" name="Title 1"/>
          <p:cNvSpPr txBox="1"/>
          <p:nvPr>
            <p:ph type="title"/>
          </p:nvPr>
        </p:nvSpPr>
        <p:spPr>
          <a:xfrm>
            <a:off x="-456128" y="925489"/>
            <a:ext cx="6241816" cy="1371603"/>
          </a:xfrm>
          <a:prstGeom prst="rect">
            <a:avLst/>
          </a:prstGeom>
        </p:spPr>
        <p:txBody>
          <a:bodyPr/>
          <a:lstStyle>
            <a:lvl1pPr>
              <a:defRPr b="1" sz="6000"/>
            </a:lvl1pPr>
          </a:lstStyle>
          <a:p>
            <a:pPr/>
            <a:r>
              <a:t>Causes</a:t>
            </a:r>
          </a:p>
        </p:txBody>
      </p:sp>
      <p:sp>
        <p:nvSpPr>
          <p:cNvPr id="286" name="Text Placeholder 3"/>
          <p:cNvSpPr txBox="1"/>
          <p:nvPr>
            <p:ph type="body" sz="half" idx="1"/>
          </p:nvPr>
        </p:nvSpPr>
        <p:spPr>
          <a:xfrm>
            <a:off x="-546280" y="2297090"/>
            <a:ext cx="6241816" cy="3305220"/>
          </a:xfrm>
          <a:prstGeom prst="rect">
            <a:avLst/>
          </a:prstGeom>
        </p:spPr>
        <p:txBody>
          <a:bodyPr/>
          <a:lstStyle/>
          <a:p>
            <a:pPr marL="285750" indent="-285750">
              <a:spcBef>
                <a:spcPts val="700"/>
              </a:spcBef>
              <a:buClr>
                <a:schemeClr val="accent1"/>
              </a:buClr>
              <a:buSzPct val="115000"/>
              <a:buFont typeface="Arial"/>
              <a:buChar char="•"/>
              <a:defRPr sz="3200"/>
            </a:pPr>
            <a:r>
              <a:t>Muscles</a:t>
            </a:r>
          </a:p>
          <a:p>
            <a:pPr marL="285750" indent="-285750">
              <a:spcBef>
                <a:spcPts val="700"/>
              </a:spcBef>
              <a:buClr>
                <a:schemeClr val="accent1"/>
              </a:buClr>
              <a:buSzPct val="115000"/>
              <a:buFont typeface="Arial"/>
              <a:buChar char="•"/>
              <a:defRPr sz="3200"/>
            </a:pPr>
            <a:r>
              <a:t>Joints</a:t>
            </a:r>
          </a:p>
          <a:p>
            <a:pPr marL="285750" indent="-285750">
              <a:spcBef>
                <a:spcPts val="700"/>
              </a:spcBef>
              <a:buClr>
                <a:schemeClr val="accent1"/>
              </a:buClr>
              <a:buSzPct val="115000"/>
              <a:buFont typeface="Arial"/>
              <a:buChar char="•"/>
              <a:defRPr sz="3200"/>
            </a:pPr>
            <a:r>
              <a:t>Discs</a:t>
            </a:r>
          </a:p>
          <a:p>
            <a:pPr marL="285750" indent="-285750">
              <a:spcBef>
                <a:spcPts val="700"/>
              </a:spcBef>
              <a:buClr>
                <a:schemeClr val="accent1"/>
              </a:buClr>
              <a:buSzPct val="115000"/>
              <a:buFont typeface="Arial"/>
              <a:buChar char="•"/>
              <a:defRPr sz="3200"/>
            </a:pPr>
            <a:r>
              <a:t>Nerves</a:t>
            </a:r>
          </a:p>
          <a:p>
            <a:pPr marL="285750" indent="-285750">
              <a:spcBef>
                <a:spcPts val="700"/>
              </a:spcBef>
              <a:buClr>
                <a:schemeClr val="accent1"/>
              </a:buClr>
              <a:buSzPct val="115000"/>
              <a:buFont typeface="Arial"/>
              <a:buChar char="•"/>
              <a:defRPr sz="3200"/>
            </a:pPr>
            <a:r>
              <a:t>Bones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Title 1"/>
          <p:cNvSpPr txBox="1"/>
          <p:nvPr>
            <p:ph type="title"/>
          </p:nvPr>
        </p:nvSpPr>
        <p:spPr>
          <a:xfrm>
            <a:off x="4236772" y="46566"/>
            <a:ext cx="3718457" cy="1371603"/>
          </a:xfrm>
          <a:prstGeom prst="rect">
            <a:avLst/>
          </a:prstGeom>
        </p:spPr>
        <p:txBody>
          <a:bodyPr/>
          <a:lstStyle>
            <a:lvl1pPr>
              <a:defRPr b="1" sz="5400"/>
            </a:lvl1pPr>
          </a:lstStyle>
          <a:p>
            <a:pPr/>
            <a:r>
              <a:t>Questions?</a:t>
            </a:r>
          </a:p>
        </p:txBody>
      </p:sp>
      <p:sp>
        <p:nvSpPr>
          <p:cNvPr id="439" name="Text Placeholder 3"/>
          <p:cNvSpPr txBox="1"/>
          <p:nvPr>
            <p:ph type="body" sz="quarter" idx="1"/>
          </p:nvPr>
        </p:nvSpPr>
        <p:spPr>
          <a:xfrm>
            <a:off x="850702" y="5630331"/>
            <a:ext cx="5570632" cy="2841703"/>
          </a:xfrm>
          <a:prstGeom prst="rect">
            <a:avLst/>
          </a:prstGeom>
        </p:spPr>
        <p:txBody>
          <a:bodyPr anchor="t"/>
          <a:lstStyle>
            <a:lvl1pPr marL="0" indent="0" algn="ctr">
              <a:buSzTx/>
              <a:buNone/>
              <a:defRPr b="1" sz="2800">
                <a:solidFill>
                  <a:srgbClr val="F22D08"/>
                </a:solidFill>
              </a:defRPr>
            </a:lvl1pPr>
          </a:lstStyle>
          <a:p>
            <a:pPr/>
            <a:r>
              <a:t>Office: (830) 315 – 2106</a:t>
            </a:r>
          </a:p>
        </p:txBody>
      </p:sp>
      <p:pic>
        <p:nvPicPr>
          <p:cNvPr id="440" name="UNADJUSTEDNONRAW_thumb_634.jpg" descr="UNADJUSTEDNONRAW_thumb_634.jpg"/>
          <p:cNvPicPr>
            <a:picLocks noChangeAspect="1"/>
          </p:cNvPicPr>
          <p:nvPr/>
        </p:nvPicPr>
        <p:blipFill>
          <a:blip r:embed="rId2">
            <a:extLst/>
          </a:blip>
          <a:stretch>
            <a:fillRect/>
          </a:stretch>
        </p:blipFill>
        <p:spPr>
          <a:xfrm>
            <a:off x="2450665" y="683253"/>
            <a:ext cx="7527753" cy="5018503"/>
          </a:xfrm>
          <a:prstGeom prst="rect">
            <a:avLst/>
          </a:prstGeom>
          <a:ln w="12700">
            <a:miter lim="400000"/>
          </a:ln>
        </p:spPr>
      </p:pic>
      <p:sp>
        <p:nvSpPr>
          <p:cNvPr id="441" name="www.hillcountrymuscleandnerve.com"/>
          <p:cNvSpPr txBox="1"/>
          <p:nvPr/>
        </p:nvSpPr>
        <p:spPr>
          <a:xfrm>
            <a:off x="5448729" y="5618479"/>
            <a:ext cx="5768215" cy="485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spcBef>
                <a:spcPts val="600"/>
              </a:spcBef>
              <a:defRPr b="1" sz="2800" u="sng">
                <a:solidFill>
                  <a:srgbClr val="0000FF"/>
                </a:solidFill>
                <a:uFill>
                  <a:solidFill>
                    <a:srgbClr val="0000FF"/>
                  </a:solidFill>
                </a:uFill>
                <a:latin typeface="Garamond"/>
                <a:ea typeface="Garamond"/>
                <a:cs typeface="Garamond"/>
                <a:sym typeface="Garamond"/>
                <a:hlinkClick r:id="rId3" invalidUrl="" action="" tgtFrame="" tooltip="" history="1" highlightClick="0" endSnd="0"/>
              </a:defRPr>
            </a:lvl1pPr>
          </a:lstStyle>
          <a:p>
            <a:pPr>
              <a:defRPr>
                <a:solidFill>
                  <a:srgbClr val="D37A21"/>
                </a:solidFill>
                <a:uFill>
                  <a:solidFill>
                    <a:srgbClr val="D37A21"/>
                  </a:solidFill>
                </a:uFill>
              </a:defRPr>
            </a:pPr>
            <a:r>
              <a:rPr>
                <a:solidFill>
                  <a:srgbClr val="0000FF"/>
                </a:solidFill>
                <a:uFill>
                  <a:solidFill>
                    <a:srgbClr val="0000FF"/>
                  </a:solidFill>
                </a:uFill>
                <a:hlinkClick r:id="rId3" invalidUrl="" action="" tgtFrame="" tooltip="" history="1" highlightClick="0" endSnd="0"/>
              </a:rPr>
              <a:t>www.hillcountrymuscleandnerve.com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xfrm>
            <a:off x="1295401" y="982132"/>
            <a:ext cx="9601198" cy="1303869"/>
          </a:xfrm>
          <a:prstGeom prst="rect">
            <a:avLst/>
          </a:prstGeom>
        </p:spPr>
        <p:txBody>
          <a:bodyPr/>
          <a:lstStyle/>
          <a:p>
            <a:pPr/>
            <a:r>
              <a:t>Muscles</a:t>
            </a:r>
          </a:p>
        </p:txBody>
      </p:sp>
      <p:pic>
        <p:nvPicPr>
          <p:cNvPr id="289" name="Content Placeholder 4" descr="Content Placeholder 4"/>
          <p:cNvPicPr>
            <a:picLocks noChangeAspect="1"/>
          </p:cNvPicPr>
          <p:nvPr/>
        </p:nvPicPr>
        <p:blipFill>
          <a:blip r:embed="rId2">
            <a:extLst/>
          </a:blip>
          <a:stretch>
            <a:fillRect/>
          </a:stretch>
        </p:blipFill>
        <p:spPr>
          <a:xfrm>
            <a:off x="1094704" y="886876"/>
            <a:ext cx="4043966" cy="5122903"/>
          </a:xfrm>
          <a:prstGeom prst="rect">
            <a:avLst/>
          </a:prstGeom>
          <a:ln w="12700">
            <a:miter lim="400000"/>
          </a:ln>
        </p:spPr>
      </p:pic>
      <p:pic>
        <p:nvPicPr>
          <p:cNvPr id="290" name="Content Placeholder 5" descr="Content Placeholder 5"/>
          <p:cNvPicPr>
            <a:picLocks noChangeAspect="1"/>
          </p:cNvPicPr>
          <p:nvPr/>
        </p:nvPicPr>
        <p:blipFill>
          <a:blip r:embed="rId3">
            <a:extLst/>
          </a:blip>
          <a:stretch>
            <a:fillRect/>
          </a:stretch>
        </p:blipFill>
        <p:spPr>
          <a:xfrm>
            <a:off x="7078333" y="886876"/>
            <a:ext cx="3818266" cy="518487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xfrm>
            <a:off x="-2380489" y="1410866"/>
            <a:ext cx="9601197" cy="1303869"/>
          </a:xfrm>
          <a:prstGeom prst="rect">
            <a:avLst/>
          </a:prstGeom>
        </p:spPr>
        <p:txBody>
          <a:bodyPr/>
          <a:lstStyle/>
          <a:p>
            <a:pPr/>
            <a:r>
              <a:t>Muscles</a:t>
            </a:r>
          </a:p>
        </p:txBody>
      </p:sp>
      <p:pic>
        <p:nvPicPr>
          <p:cNvPr id="293" name="Content Placeholder 3" descr="Content Placeholder 3"/>
          <p:cNvPicPr>
            <a:picLocks noChangeAspect="1"/>
          </p:cNvPicPr>
          <p:nvPr/>
        </p:nvPicPr>
        <p:blipFill>
          <a:blip r:embed="rId2">
            <a:extLst/>
          </a:blip>
          <a:srcRect l="933" t="0" r="0" b="5826"/>
          <a:stretch>
            <a:fillRect/>
          </a:stretch>
        </p:blipFill>
        <p:spPr>
          <a:xfrm>
            <a:off x="4482775" y="751971"/>
            <a:ext cx="5632443" cy="535386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Title 1"/>
          <p:cNvSpPr txBox="1"/>
          <p:nvPr>
            <p:ph type="title"/>
          </p:nvPr>
        </p:nvSpPr>
        <p:spPr>
          <a:xfrm>
            <a:off x="1293811" y="1388534"/>
            <a:ext cx="3718455" cy="1371602"/>
          </a:xfrm>
          <a:prstGeom prst="rect">
            <a:avLst/>
          </a:prstGeom>
        </p:spPr>
        <p:txBody>
          <a:bodyPr/>
          <a:lstStyle/>
          <a:p>
            <a:pPr/>
            <a:r>
              <a:t>Intervertebral Discs</a:t>
            </a:r>
          </a:p>
        </p:txBody>
      </p:sp>
      <p:pic>
        <p:nvPicPr>
          <p:cNvPr id="296" name="Content Placeholder 4" descr="Content Placeholder 4"/>
          <p:cNvPicPr>
            <a:picLocks noChangeAspect="1"/>
          </p:cNvPicPr>
          <p:nvPr/>
        </p:nvPicPr>
        <p:blipFill>
          <a:blip r:embed="rId2">
            <a:extLst/>
          </a:blip>
          <a:stretch>
            <a:fillRect/>
          </a:stretch>
        </p:blipFill>
        <p:spPr>
          <a:xfrm>
            <a:off x="6722771" y="747068"/>
            <a:ext cx="4031087" cy="5368676"/>
          </a:xfrm>
          <a:prstGeom prst="rect">
            <a:avLst/>
          </a:prstGeom>
          <a:ln w="12700">
            <a:miter lim="400000"/>
          </a:ln>
        </p:spPr>
      </p:pic>
      <p:sp>
        <p:nvSpPr>
          <p:cNvPr id="297" name="Text Placeholder 3"/>
          <p:cNvSpPr txBox="1"/>
          <p:nvPr>
            <p:ph type="body" sz="quarter" idx="1"/>
          </p:nvPr>
        </p:nvSpPr>
        <p:spPr>
          <a:xfrm>
            <a:off x="1293811" y="3031064"/>
            <a:ext cx="3718455" cy="2438407"/>
          </a:xfrm>
          <a:prstGeom prst="rect">
            <a:avLst/>
          </a:prstGeom>
        </p:spPr>
        <p:txBody>
          <a:bodyPr anchor="t"/>
          <a:lstStyle/>
          <a:p>
            <a:pPr algn="ctr">
              <a:defRPr sz="1600"/>
            </a:pPr>
            <a:r>
              <a:t>Jelly Donuts</a:t>
            </a:r>
          </a:p>
          <a:p>
            <a:pPr algn="ctr">
              <a:defRPr sz="1600"/>
            </a:pPr>
            <a:r>
              <a:t>Dehydrate over time</a:t>
            </a:r>
          </a:p>
          <a:p>
            <a:pPr algn="ctr">
              <a:defRPr sz="1600"/>
            </a:pPr>
            <a:r>
              <a:t>Bend, Twist, and Lift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Title 1"/>
          <p:cNvSpPr txBox="1"/>
          <p:nvPr>
            <p:ph type="title"/>
          </p:nvPr>
        </p:nvSpPr>
        <p:spPr>
          <a:xfrm>
            <a:off x="1295401" y="982132"/>
            <a:ext cx="9601198" cy="1303869"/>
          </a:xfrm>
          <a:prstGeom prst="rect">
            <a:avLst/>
          </a:prstGeom>
        </p:spPr>
        <p:txBody>
          <a:bodyPr/>
          <a:lstStyle/>
          <a:p>
            <a:pPr/>
            <a:r>
              <a:t>Discs</a:t>
            </a:r>
          </a:p>
        </p:txBody>
      </p:sp>
      <p:sp>
        <p:nvSpPr>
          <p:cNvPr id="300" name="Text Placeholder 2"/>
          <p:cNvSpPr txBox="1"/>
          <p:nvPr>
            <p:ph type="body" sz="quarter" idx="1"/>
          </p:nvPr>
        </p:nvSpPr>
        <p:spPr>
          <a:xfrm>
            <a:off x="1295398" y="2658533"/>
            <a:ext cx="4718308" cy="576264"/>
          </a:xfrm>
          <a:prstGeom prst="rect">
            <a:avLst/>
          </a:prstGeom>
        </p:spPr>
        <p:txBody>
          <a:bodyPr/>
          <a:lstStyle/>
          <a:p>
            <a:pPr/>
            <a:r>
              <a:t>         Nerve Compression</a:t>
            </a:r>
          </a:p>
        </p:txBody>
      </p:sp>
      <p:pic>
        <p:nvPicPr>
          <p:cNvPr id="301" name="Content Placeholder 6" descr="Content Placeholder 6"/>
          <p:cNvPicPr>
            <a:picLocks noChangeAspect="1"/>
          </p:cNvPicPr>
          <p:nvPr/>
        </p:nvPicPr>
        <p:blipFill>
          <a:blip r:embed="rId2">
            <a:extLst/>
          </a:blip>
          <a:stretch>
            <a:fillRect/>
          </a:stretch>
        </p:blipFill>
        <p:spPr>
          <a:xfrm>
            <a:off x="1655503" y="3243790"/>
            <a:ext cx="3998098" cy="2632077"/>
          </a:xfrm>
          <a:prstGeom prst="rect">
            <a:avLst/>
          </a:prstGeom>
          <a:ln w="12700">
            <a:miter lim="400000"/>
          </a:ln>
        </p:spPr>
      </p:pic>
      <p:sp>
        <p:nvSpPr>
          <p:cNvPr id="302"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SzTx/>
              <a:buNone/>
              <a:defRPr sz="2800">
                <a:solidFill>
                  <a:schemeClr val="accent1"/>
                </a:solidFill>
              </a:defRPr>
            </a:lvl1pPr>
          </a:lstStyle>
          <a:p>
            <a:pPr/>
            <a:r>
              <a:t>                  “Sciatica”</a:t>
            </a:r>
          </a:p>
        </p:txBody>
      </p:sp>
      <p:pic>
        <p:nvPicPr>
          <p:cNvPr id="303" name="Content Placeholder 7" descr="Content Placeholder 7"/>
          <p:cNvPicPr>
            <a:picLocks noChangeAspect="1"/>
          </p:cNvPicPr>
          <p:nvPr/>
        </p:nvPicPr>
        <p:blipFill>
          <a:blip r:embed="rId3">
            <a:extLst/>
          </a:blip>
          <a:stretch>
            <a:fillRect/>
          </a:stretch>
        </p:blipFill>
        <p:spPr>
          <a:xfrm>
            <a:off x="6894114" y="3243263"/>
            <a:ext cx="3290095" cy="263207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Title 1"/>
          <p:cNvSpPr txBox="1"/>
          <p:nvPr>
            <p:ph type="title"/>
          </p:nvPr>
        </p:nvSpPr>
        <p:spPr>
          <a:xfrm>
            <a:off x="1295401" y="306271"/>
            <a:ext cx="9601198" cy="1303869"/>
          </a:xfrm>
          <a:prstGeom prst="rect">
            <a:avLst/>
          </a:prstGeom>
        </p:spPr>
        <p:txBody>
          <a:bodyPr/>
          <a:lstStyle/>
          <a:p>
            <a:pPr/>
            <a:r>
              <a:t>Joints</a:t>
            </a:r>
          </a:p>
        </p:txBody>
      </p:sp>
      <p:pic>
        <p:nvPicPr>
          <p:cNvPr id="306" name="Content Placeholder 3" descr="Content Placeholder 3"/>
          <p:cNvPicPr>
            <a:picLocks noChangeAspect="1"/>
          </p:cNvPicPr>
          <p:nvPr/>
        </p:nvPicPr>
        <p:blipFill>
          <a:blip r:embed="rId2">
            <a:extLst/>
          </a:blip>
          <a:stretch>
            <a:fillRect/>
          </a:stretch>
        </p:blipFill>
        <p:spPr>
          <a:xfrm>
            <a:off x="3372677" y="1306222"/>
            <a:ext cx="5446644" cy="472042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B15E28"/>
      </a:accent1>
      <a:accent2>
        <a:srgbClr val="B13228"/>
      </a:accent2>
      <a:accent3>
        <a:srgbClr val="8B7B56"/>
      </a:accent3>
      <a:accent4>
        <a:srgbClr val="E09C41"/>
      </a:accent4>
      <a:accent5>
        <a:srgbClr val="9EAE51"/>
      </a:accent5>
      <a:accent6>
        <a:srgbClr val="6E7355"/>
      </a:accent6>
      <a:hlink>
        <a:srgbClr val="0000FF"/>
      </a:hlink>
      <a:folHlink>
        <a:srgbClr val="FF00FF"/>
      </a:folHlink>
    </a:clrScheme>
    <a:fontScheme name="Organic">
      <a:majorFont>
        <a:latin typeface="Helvetica"/>
        <a:ea typeface="Helvetica"/>
        <a:cs typeface="Helvetica"/>
      </a:majorFont>
      <a:minorFont>
        <a:latin typeface="Calibri"/>
        <a:ea typeface="Calibri"/>
        <a:cs typeface="Calibri"/>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B15E28"/>
      </a:accent1>
      <a:accent2>
        <a:srgbClr val="B13228"/>
      </a:accent2>
      <a:accent3>
        <a:srgbClr val="8B7B56"/>
      </a:accent3>
      <a:accent4>
        <a:srgbClr val="E09C41"/>
      </a:accent4>
      <a:accent5>
        <a:srgbClr val="9EAE51"/>
      </a:accent5>
      <a:accent6>
        <a:srgbClr val="6E7355"/>
      </a:accent6>
      <a:hlink>
        <a:srgbClr val="0000FF"/>
      </a:hlink>
      <a:folHlink>
        <a:srgbClr val="FF00FF"/>
      </a:folHlink>
    </a:clrScheme>
    <a:fontScheme name="Organic">
      <a:majorFont>
        <a:latin typeface="Helvetica"/>
        <a:ea typeface="Helvetica"/>
        <a:cs typeface="Helvetica"/>
      </a:majorFont>
      <a:minorFont>
        <a:latin typeface="Calibri"/>
        <a:ea typeface="Calibri"/>
        <a:cs typeface="Calibri"/>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